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media/image83.jpg" ContentType="image/jpg"/>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8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8" r:id="rId2"/>
    <p:sldMasterId id="2147483693" r:id="rId3"/>
  </p:sldMasterIdLst>
  <p:notesMasterIdLst>
    <p:notesMasterId r:id="rId52"/>
  </p:notesMasterIdLst>
  <p:handoutMasterIdLst>
    <p:handoutMasterId r:id="rId53"/>
  </p:handoutMasterIdLst>
  <p:sldIdLst>
    <p:sldId id="278" r:id="rId4"/>
    <p:sldId id="282" r:id="rId5"/>
    <p:sldId id="285" r:id="rId6"/>
    <p:sldId id="302" r:id="rId7"/>
    <p:sldId id="288" r:id="rId8"/>
    <p:sldId id="289" r:id="rId9"/>
    <p:sldId id="286" r:id="rId10"/>
    <p:sldId id="283" r:id="rId11"/>
    <p:sldId id="291" r:id="rId12"/>
    <p:sldId id="279" r:id="rId13"/>
    <p:sldId id="284" r:id="rId14"/>
    <p:sldId id="292" r:id="rId15"/>
    <p:sldId id="293" r:id="rId16"/>
    <p:sldId id="294" r:id="rId17"/>
    <p:sldId id="296" r:id="rId18"/>
    <p:sldId id="297" r:id="rId19"/>
    <p:sldId id="300" r:id="rId20"/>
    <p:sldId id="325" r:id="rId21"/>
    <p:sldId id="326" r:id="rId22"/>
    <p:sldId id="327" r:id="rId23"/>
    <p:sldId id="329" r:id="rId24"/>
    <p:sldId id="330" r:id="rId25"/>
    <p:sldId id="332" r:id="rId26"/>
    <p:sldId id="333" r:id="rId27"/>
    <p:sldId id="334" r:id="rId28"/>
    <p:sldId id="312" r:id="rId29"/>
    <p:sldId id="313" r:id="rId30"/>
    <p:sldId id="314" r:id="rId31"/>
    <p:sldId id="324" r:id="rId32"/>
    <p:sldId id="301" r:id="rId33"/>
    <p:sldId id="315" r:id="rId34"/>
    <p:sldId id="317" r:id="rId35"/>
    <p:sldId id="318" r:id="rId36"/>
    <p:sldId id="319" r:id="rId37"/>
    <p:sldId id="320" r:id="rId38"/>
    <p:sldId id="321" r:id="rId39"/>
    <p:sldId id="322" r:id="rId40"/>
    <p:sldId id="323" r:id="rId41"/>
    <p:sldId id="270" r:id="rId42"/>
    <p:sldId id="261" r:id="rId43"/>
    <p:sldId id="264" r:id="rId44"/>
    <p:sldId id="307" r:id="rId45"/>
    <p:sldId id="271" r:id="rId46"/>
    <p:sldId id="273" r:id="rId47"/>
    <p:sldId id="274" r:id="rId48"/>
    <p:sldId id="275" r:id="rId49"/>
    <p:sldId id="276" r:id="rId50"/>
    <p:sldId id="306" r:id="rId5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6" autoAdjust="0"/>
    <p:restoredTop sz="69414" autoAdjust="0"/>
  </p:normalViewPr>
  <p:slideViewPr>
    <p:cSldViewPr snapToGrid="0">
      <p:cViewPr varScale="1">
        <p:scale>
          <a:sx n="64" d="100"/>
          <a:sy n="64" d="100"/>
        </p:scale>
        <p:origin x="-2240" y="-1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_rels/data2.xml.rels><?xml version="1.0" encoding="UTF-8" standalone="yes"?>
<Relationships xmlns="http://schemas.openxmlformats.org/package/2006/relationships"><Relationship Id="rId1" Type="http://schemas.openxmlformats.org/officeDocument/2006/relationships/image" Target="../media/image76.jpg"/><Relationship Id="rId2" Type="http://schemas.openxmlformats.org/officeDocument/2006/relationships/image" Target="../media/image77.jpg"/><Relationship Id="rId3" Type="http://schemas.openxmlformats.org/officeDocument/2006/relationships/image" Target="../media/image7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F0CEB-3BE6-4B85-8ECE-D559185FE5C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F39791E-284C-48D9-8727-B48E885A86D8}">
      <dgm:prSet phldrT="[Text]"/>
      <dgm:spPr/>
      <dgm:t>
        <a:bodyPr/>
        <a:lstStyle/>
        <a:p>
          <a:r>
            <a:rPr lang="en-US" b="1" dirty="0" smtClean="0">
              <a:solidFill>
                <a:schemeClr val="tx1"/>
              </a:solidFill>
            </a:rPr>
            <a:t>Career</a:t>
          </a:r>
          <a:endParaRPr lang="en-US" b="1" dirty="0">
            <a:solidFill>
              <a:schemeClr val="tx1"/>
            </a:solidFill>
          </a:endParaRPr>
        </a:p>
      </dgm:t>
    </dgm:pt>
    <dgm:pt modelId="{0EE05B9C-7F5E-4E12-9B7A-A7020A4DB176}" type="parTrans" cxnId="{A75E3A24-04E2-4FD6-8D75-1DD8C0B9CA9F}">
      <dgm:prSet/>
      <dgm:spPr/>
      <dgm:t>
        <a:bodyPr/>
        <a:lstStyle/>
        <a:p>
          <a:endParaRPr lang="en-US"/>
        </a:p>
      </dgm:t>
    </dgm:pt>
    <dgm:pt modelId="{6B0192D8-9A29-433A-99A4-0A22D6CC5EAB}" type="sibTrans" cxnId="{A75E3A24-04E2-4FD6-8D75-1DD8C0B9CA9F}">
      <dgm:prSet/>
      <dgm:spPr/>
      <dgm:t>
        <a:bodyPr/>
        <a:lstStyle/>
        <a:p>
          <a:endParaRPr lang="en-US"/>
        </a:p>
      </dgm:t>
    </dgm:pt>
    <dgm:pt modelId="{29D2DE04-2F94-48BD-9AD7-A55180C898C0}">
      <dgm:prSet phldrT="[Text]"/>
      <dgm:spPr/>
      <dgm:t>
        <a:bodyPr/>
        <a:lstStyle/>
        <a:p>
          <a:r>
            <a:rPr lang="en-US" b="1" dirty="0" smtClean="0"/>
            <a:t>New to military</a:t>
          </a:r>
          <a:endParaRPr lang="en-US" b="1" dirty="0"/>
        </a:p>
      </dgm:t>
    </dgm:pt>
    <dgm:pt modelId="{1301C1B5-C220-4E3D-A129-751CFF3DF337}" type="parTrans" cxnId="{B31DE55D-9427-4724-A6D1-FCA90F62D680}">
      <dgm:prSet/>
      <dgm:spPr/>
      <dgm:t>
        <a:bodyPr/>
        <a:lstStyle/>
        <a:p>
          <a:endParaRPr lang="en-US"/>
        </a:p>
      </dgm:t>
    </dgm:pt>
    <dgm:pt modelId="{21E7A69D-4568-4B0D-A810-87D2183BF43C}" type="sibTrans" cxnId="{B31DE55D-9427-4724-A6D1-FCA90F62D680}">
      <dgm:prSet/>
      <dgm:spPr/>
      <dgm:t>
        <a:bodyPr/>
        <a:lstStyle/>
        <a:p>
          <a:endParaRPr lang="en-US"/>
        </a:p>
      </dgm:t>
    </dgm:pt>
    <dgm:pt modelId="{ABEB2D15-D723-4A6B-AF4E-4E5834A8549E}">
      <dgm:prSet phldrT="[Text]"/>
      <dgm:spPr/>
      <dgm:t>
        <a:bodyPr/>
        <a:lstStyle/>
        <a:p>
          <a:r>
            <a:rPr lang="en-US" b="1" dirty="0" smtClean="0"/>
            <a:t>Single</a:t>
          </a:r>
          <a:endParaRPr lang="en-US" b="1" dirty="0"/>
        </a:p>
      </dgm:t>
    </dgm:pt>
    <dgm:pt modelId="{7B7EF7E2-D6B5-41D5-9F31-93B7FDD9986B}" type="parTrans" cxnId="{28897E2D-7F29-4750-B39E-E221CDE6CE56}">
      <dgm:prSet/>
      <dgm:spPr/>
      <dgm:t>
        <a:bodyPr/>
        <a:lstStyle/>
        <a:p>
          <a:endParaRPr lang="en-US"/>
        </a:p>
      </dgm:t>
    </dgm:pt>
    <dgm:pt modelId="{34B564B5-5DF1-448F-BB50-A4E0E6C248C4}" type="sibTrans" cxnId="{28897E2D-7F29-4750-B39E-E221CDE6CE56}">
      <dgm:prSet/>
      <dgm:spPr/>
      <dgm:t>
        <a:bodyPr/>
        <a:lstStyle/>
        <a:p>
          <a:endParaRPr lang="en-US"/>
        </a:p>
      </dgm:t>
    </dgm:pt>
    <dgm:pt modelId="{5F9F8967-525F-47BC-B8B0-A0BB47A9D22B}">
      <dgm:prSet phldrT="[Text]"/>
      <dgm:spPr/>
      <dgm:t>
        <a:bodyPr/>
        <a:lstStyle/>
        <a:p>
          <a:r>
            <a:rPr lang="en-US" b="1" dirty="0" smtClean="0">
              <a:solidFill>
                <a:schemeClr val="tx1"/>
              </a:solidFill>
            </a:rPr>
            <a:t>Family</a:t>
          </a:r>
          <a:endParaRPr lang="en-US" b="1" dirty="0">
            <a:solidFill>
              <a:schemeClr val="tx1"/>
            </a:solidFill>
          </a:endParaRPr>
        </a:p>
      </dgm:t>
    </dgm:pt>
    <dgm:pt modelId="{B4D513B9-0802-4885-8AC7-DEB950D2BFA3}" type="parTrans" cxnId="{F71DB2DB-C654-4266-9F9B-2F644BC09DBA}">
      <dgm:prSet/>
      <dgm:spPr/>
      <dgm:t>
        <a:bodyPr/>
        <a:lstStyle/>
        <a:p>
          <a:endParaRPr lang="en-US"/>
        </a:p>
      </dgm:t>
    </dgm:pt>
    <dgm:pt modelId="{2082494D-8EAF-46AD-86D1-27D6C175F637}" type="sibTrans" cxnId="{F71DB2DB-C654-4266-9F9B-2F644BC09DBA}">
      <dgm:prSet/>
      <dgm:spPr/>
      <dgm:t>
        <a:bodyPr/>
        <a:lstStyle/>
        <a:p>
          <a:endParaRPr lang="en-US"/>
        </a:p>
      </dgm:t>
    </dgm:pt>
    <dgm:pt modelId="{D58035BF-A2EC-40B6-952B-ECF09F3A313A}">
      <dgm:prSet phldrT="[Text]"/>
      <dgm:spPr/>
      <dgm:t>
        <a:bodyPr/>
        <a:lstStyle/>
        <a:p>
          <a:r>
            <a:rPr lang="en-US" b="1" dirty="0" smtClean="0"/>
            <a:t>Employment</a:t>
          </a:r>
          <a:endParaRPr lang="en-US" b="1" dirty="0"/>
        </a:p>
      </dgm:t>
    </dgm:pt>
    <dgm:pt modelId="{2FF9BB87-9EF5-4123-9219-E4BAEFF14A12}" type="parTrans" cxnId="{924B1488-0B04-4A03-B229-FD7A30FB4DC6}">
      <dgm:prSet/>
      <dgm:spPr/>
      <dgm:t>
        <a:bodyPr/>
        <a:lstStyle/>
        <a:p>
          <a:endParaRPr lang="en-US"/>
        </a:p>
      </dgm:t>
    </dgm:pt>
    <dgm:pt modelId="{FF95E4DA-1261-47D8-8180-C920DBF2B8CC}" type="sibTrans" cxnId="{924B1488-0B04-4A03-B229-FD7A30FB4DC6}">
      <dgm:prSet/>
      <dgm:spPr/>
      <dgm:t>
        <a:bodyPr/>
        <a:lstStyle/>
        <a:p>
          <a:endParaRPr lang="en-US"/>
        </a:p>
      </dgm:t>
    </dgm:pt>
    <dgm:pt modelId="{BAD51CE7-C610-4029-9E33-0FD4F2C82185}">
      <dgm:prSet phldrT="[Text]"/>
      <dgm:spPr/>
      <dgm:t>
        <a:bodyPr/>
        <a:lstStyle/>
        <a:p>
          <a:r>
            <a:rPr lang="en-US" b="1" dirty="0" smtClean="0"/>
            <a:t>Education</a:t>
          </a:r>
          <a:endParaRPr lang="en-US" b="1" dirty="0"/>
        </a:p>
      </dgm:t>
    </dgm:pt>
    <dgm:pt modelId="{1BB465CE-7963-4FD3-98CF-27E2ACA5F7E6}" type="parTrans" cxnId="{DBA44F77-50F7-4B91-867A-DE50A693431D}">
      <dgm:prSet/>
      <dgm:spPr/>
      <dgm:t>
        <a:bodyPr/>
        <a:lstStyle/>
        <a:p>
          <a:endParaRPr lang="en-US"/>
        </a:p>
      </dgm:t>
    </dgm:pt>
    <dgm:pt modelId="{06E070C4-815F-4836-9155-3513E1C3A1BC}" type="sibTrans" cxnId="{DBA44F77-50F7-4B91-867A-DE50A693431D}">
      <dgm:prSet/>
      <dgm:spPr/>
      <dgm:t>
        <a:bodyPr/>
        <a:lstStyle/>
        <a:p>
          <a:endParaRPr lang="en-US"/>
        </a:p>
      </dgm:t>
    </dgm:pt>
    <dgm:pt modelId="{9AE6AFB3-7EB7-40F3-91B2-20D9EDF14BD6}">
      <dgm:prSet phldrT="[Text]"/>
      <dgm:spPr/>
      <dgm:t>
        <a:bodyPr/>
        <a:lstStyle/>
        <a:p>
          <a:r>
            <a:rPr lang="en-US" b="1" dirty="0" smtClean="0">
              <a:solidFill>
                <a:schemeClr val="tx1"/>
              </a:solidFill>
            </a:rPr>
            <a:t>Retirement</a:t>
          </a:r>
          <a:endParaRPr lang="en-US" b="1" dirty="0">
            <a:solidFill>
              <a:schemeClr val="tx1"/>
            </a:solidFill>
          </a:endParaRPr>
        </a:p>
      </dgm:t>
    </dgm:pt>
    <dgm:pt modelId="{02B69B56-976B-44EA-8FFF-2ECD182D1085}" type="parTrans" cxnId="{5A45D7B6-9582-4B32-8D4D-806F07D41EB6}">
      <dgm:prSet/>
      <dgm:spPr/>
      <dgm:t>
        <a:bodyPr/>
        <a:lstStyle/>
        <a:p>
          <a:endParaRPr lang="en-US"/>
        </a:p>
      </dgm:t>
    </dgm:pt>
    <dgm:pt modelId="{C83A917F-576B-4541-BD14-76B2F975EE53}" type="sibTrans" cxnId="{5A45D7B6-9582-4B32-8D4D-806F07D41EB6}">
      <dgm:prSet/>
      <dgm:spPr/>
      <dgm:t>
        <a:bodyPr/>
        <a:lstStyle/>
        <a:p>
          <a:endParaRPr lang="en-US"/>
        </a:p>
      </dgm:t>
    </dgm:pt>
    <dgm:pt modelId="{491B6752-C9BD-4CF1-A90A-654B9874E8C0}">
      <dgm:prSet phldrT="[Text]"/>
      <dgm:spPr/>
      <dgm:t>
        <a:bodyPr/>
        <a:lstStyle/>
        <a:p>
          <a:r>
            <a:rPr lang="en-US" b="1" dirty="0" smtClean="0">
              <a:solidFill>
                <a:schemeClr val="tx1"/>
              </a:solidFill>
            </a:rPr>
            <a:t>Deployment</a:t>
          </a:r>
          <a:endParaRPr lang="en-US" b="1" dirty="0">
            <a:solidFill>
              <a:schemeClr val="tx1"/>
            </a:solidFill>
          </a:endParaRPr>
        </a:p>
      </dgm:t>
    </dgm:pt>
    <dgm:pt modelId="{5EE5A618-CE7E-4DE7-BB87-915AC7B79331}" type="parTrans" cxnId="{098D8764-8882-4304-B8E2-F6BD292A80C2}">
      <dgm:prSet/>
      <dgm:spPr/>
      <dgm:t>
        <a:bodyPr/>
        <a:lstStyle/>
        <a:p>
          <a:endParaRPr lang="en-US"/>
        </a:p>
      </dgm:t>
    </dgm:pt>
    <dgm:pt modelId="{540C211F-04D2-4259-A4B2-D673BE7336B0}" type="sibTrans" cxnId="{098D8764-8882-4304-B8E2-F6BD292A80C2}">
      <dgm:prSet/>
      <dgm:spPr/>
      <dgm:t>
        <a:bodyPr/>
        <a:lstStyle/>
        <a:p>
          <a:endParaRPr lang="en-US"/>
        </a:p>
      </dgm:t>
    </dgm:pt>
    <dgm:pt modelId="{88F8BCE5-8C97-4AD9-A1FA-4280D6B0B545}">
      <dgm:prSet phldrT="[Text]"/>
      <dgm:spPr/>
      <dgm:t>
        <a:bodyPr/>
        <a:lstStyle/>
        <a:p>
          <a:r>
            <a:rPr lang="en-US" b="1" dirty="0" smtClean="0">
              <a:solidFill>
                <a:schemeClr val="tx1"/>
              </a:solidFill>
            </a:rPr>
            <a:t>Benefits</a:t>
          </a:r>
          <a:endParaRPr lang="en-US" b="1" dirty="0">
            <a:solidFill>
              <a:schemeClr val="tx1"/>
            </a:solidFill>
          </a:endParaRPr>
        </a:p>
      </dgm:t>
    </dgm:pt>
    <dgm:pt modelId="{510DC5B6-3567-4EC9-B85F-A5C98581506F}" type="parTrans" cxnId="{152920FC-E060-4D8B-A223-CD77F7FD15BA}">
      <dgm:prSet/>
      <dgm:spPr/>
      <dgm:t>
        <a:bodyPr/>
        <a:lstStyle/>
        <a:p>
          <a:endParaRPr lang="en-US"/>
        </a:p>
      </dgm:t>
    </dgm:pt>
    <dgm:pt modelId="{1C6D1A42-2EC1-442A-8221-D2BB495D25E4}" type="sibTrans" cxnId="{152920FC-E060-4D8B-A223-CD77F7FD15BA}">
      <dgm:prSet/>
      <dgm:spPr/>
      <dgm:t>
        <a:bodyPr/>
        <a:lstStyle/>
        <a:p>
          <a:endParaRPr lang="en-US"/>
        </a:p>
      </dgm:t>
    </dgm:pt>
    <dgm:pt modelId="{BA61A59F-5784-449B-BB0D-F69B853266A2}">
      <dgm:prSet phldrT="[Text]"/>
      <dgm:spPr/>
      <dgm:t>
        <a:bodyPr/>
        <a:lstStyle/>
        <a:p>
          <a:r>
            <a:rPr lang="en-US" b="1" dirty="0" smtClean="0">
              <a:solidFill>
                <a:schemeClr val="tx1"/>
              </a:solidFill>
            </a:rPr>
            <a:t>Disabilities</a:t>
          </a:r>
          <a:endParaRPr lang="en-US" b="1" dirty="0">
            <a:solidFill>
              <a:schemeClr val="tx1"/>
            </a:solidFill>
          </a:endParaRPr>
        </a:p>
      </dgm:t>
    </dgm:pt>
    <dgm:pt modelId="{83D56557-2CEC-4C4D-90F9-9C93D1773FF3}" type="parTrans" cxnId="{3D29EE46-9E9C-4587-A81B-F69B0E0614E5}">
      <dgm:prSet/>
      <dgm:spPr/>
      <dgm:t>
        <a:bodyPr/>
        <a:lstStyle/>
        <a:p>
          <a:endParaRPr lang="en-US"/>
        </a:p>
      </dgm:t>
    </dgm:pt>
    <dgm:pt modelId="{A5415307-F560-4BDB-8889-C815A324382C}" type="sibTrans" cxnId="{3D29EE46-9E9C-4587-A81B-F69B0E0614E5}">
      <dgm:prSet/>
      <dgm:spPr/>
      <dgm:t>
        <a:bodyPr/>
        <a:lstStyle/>
        <a:p>
          <a:endParaRPr lang="en-US"/>
        </a:p>
      </dgm:t>
    </dgm:pt>
    <dgm:pt modelId="{E74FDCA8-CC8C-46A3-9F1E-C7ABF4E69714}">
      <dgm:prSet phldrT="[Text]"/>
      <dgm:spPr/>
      <dgm:t>
        <a:bodyPr/>
        <a:lstStyle/>
        <a:p>
          <a:r>
            <a:rPr lang="en-US" b="1" dirty="0" smtClean="0"/>
            <a:t>Married</a:t>
          </a:r>
          <a:endParaRPr lang="en-US" b="1" dirty="0"/>
        </a:p>
      </dgm:t>
    </dgm:pt>
    <dgm:pt modelId="{482B1B23-8384-445F-A4D6-1E57096777DB}" type="parTrans" cxnId="{730B6746-167E-444F-B4D8-9DA58CE2BBDF}">
      <dgm:prSet/>
      <dgm:spPr/>
      <dgm:t>
        <a:bodyPr/>
        <a:lstStyle/>
        <a:p>
          <a:endParaRPr lang="en-US"/>
        </a:p>
      </dgm:t>
    </dgm:pt>
    <dgm:pt modelId="{4E1A3938-FFE9-42D1-9C20-0E5916C840CD}" type="sibTrans" cxnId="{730B6746-167E-444F-B4D8-9DA58CE2BBDF}">
      <dgm:prSet/>
      <dgm:spPr/>
      <dgm:t>
        <a:bodyPr/>
        <a:lstStyle/>
        <a:p>
          <a:endParaRPr lang="en-US"/>
        </a:p>
      </dgm:t>
    </dgm:pt>
    <dgm:pt modelId="{E3DDFA2F-61E5-48FF-A9DF-C1037D7C2A5E}" type="pres">
      <dgm:prSet presAssocID="{572F0CEB-3BE6-4B85-8ECE-D559185FE5C6}" presName="Name0" presStyleCnt="0">
        <dgm:presLayoutVars>
          <dgm:dir/>
          <dgm:animLvl val="lvl"/>
          <dgm:resizeHandles val="exact"/>
        </dgm:presLayoutVars>
      </dgm:prSet>
      <dgm:spPr/>
      <dgm:t>
        <a:bodyPr/>
        <a:lstStyle/>
        <a:p>
          <a:endParaRPr lang="en-US"/>
        </a:p>
      </dgm:t>
    </dgm:pt>
    <dgm:pt modelId="{4B3BF8AF-CBD4-4762-B02F-A19899D8C53A}" type="pres">
      <dgm:prSet presAssocID="{572F0CEB-3BE6-4B85-8ECE-D559185FE5C6}" presName="tSp" presStyleCnt="0"/>
      <dgm:spPr/>
    </dgm:pt>
    <dgm:pt modelId="{57D58CC0-167C-4989-9D11-2AF5C4FF21EB}" type="pres">
      <dgm:prSet presAssocID="{572F0CEB-3BE6-4B85-8ECE-D559185FE5C6}" presName="bSp" presStyleCnt="0"/>
      <dgm:spPr/>
    </dgm:pt>
    <dgm:pt modelId="{E01B3A79-744D-494B-A173-AB940A626444}" type="pres">
      <dgm:prSet presAssocID="{572F0CEB-3BE6-4B85-8ECE-D559185FE5C6}" presName="process" presStyleCnt="0"/>
      <dgm:spPr/>
    </dgm:pt>
    <dgm:pt modelId="{A73D4C3F-E240-487A-A8B9-C9B3893A12FA}" type="pres">
      <dgm:prSet presAssocID="{0F39791E-284C-48D9-8727-B48E885A86D8}" presName="composite1" presStyleCnt="0"/>
      <dgm:spPr/>
    </dgm:pt>
    <dgm:pt modelId="{A7BB6554-3590-4A7B-A2FA-3C2F4C6035A9}" type="pres">
      <dgm:prSet presAssocID="{0F39791E-284C-48D9-8727-B48E885A86D8}" presName="dummyNode1" presStyleLbl="node1" presStyleIdx="0" presStyleCnt="3"/>
      <dgm:spPr/>
    </dgm:pt>
    <dgm:pt modelId="{6E5F5BF3-90A3-4A91-9BB6-6CE3B8607539}" type="pres">
      <dgm:prSet presAssocID="{0F39791E-284C-48D9-8727-B48E885A86D8}" presName="childNode1" presStyleLbl="bgAcc1" presStyleIdx="0" presStyleCnt="3" custLinFactX="-14814" custLinFactNeighborX="-100000" custLinFactNeighborY="-6120">
        <dgm:presLayoutVars>
          <dgm:bulletEnabled val="1"/>
        </dgm:presLayoutVars>
      </dgm:prSet>
      <dgm:spPr/>
      <dgm:t>
        <a:bodyPr/>
        <a:lstStyle/>
        <a:p>
          <a:endParaRPr lang="en-US"/>
        </a:p>
      </dgm:t>
    </dgm:pt>
    <dgm:pt modelId="{D4783854-3C3D-48BD-87B7-0AB183FB7FE5}" type="pres">
      <dgm:prSet presAssocID="{0F39791E-284C-48D9-8727-B48E885A86D8}" presName="childNode1tx" presStyleLbl="bgAcc1" presStyleIdx="0" presStyleCnt="3">
        <dgm:presLayoutVars>
          <dgm:bulletEnabled val="1"/>
        </dgm:presLayoutVars>
      </dgm:prSet>
      <dgm:spPr/>
      <dgm:t>
        <a:bodyPr/>
        <a:lstStyle/>
        <a:p>
          <a:endParaRPr lang="en-US"/>
        </a:p>
      </dgm:t>
    </dgm:pt>
    <dgm:pt modelId="{41E8F884-AFCD-4592-B50F-2ED87D3DDF5B}" type="pres">
      <dgm:prSet presAssocID="{0F39791E-284C-48D9-8727-B48E885A86D8}" presName="parentNode1" presStyleLbl="node1" presStyleIdx="0" presStyleCnt="3" custLinFactNeighborX="-92178" custLinFactNeighborY="-2079">
        <dgm:presLayoutVars>
          <dgm:chMax val="1"/>
          <dgm:bulletEnabled val="1"/>
        </dgm:presLayoutVars>
      </dgm:prSet>
      <dgm:spPr/>
      <dgm:t>
        <a:bodyPr/>
        <a:lstStyle/>
        <a:p>
          <a:endParaRPr lang="en-US"/>
        </a:p>
      </dgm:t>
    </dgm:pt>
    <dgm:pt modelId="{78471110-05DE-4CA3-9CC1-1AE673793983}" type="pres">
      <dgm:prSet presAssocID="{0F39791E-284C-48D9-8727-B48E885A86D8}" presName="connSite1" presStyleCnt="0"/>
      <dgm:spPr/>
    </dgm:pt>
    <dgm:pt modelId="{3215F414-47E1-4C7E-BEFE-605529799018}" type="pres">
      <dgm:prSet presAssocID="{6B0192D8-9A29-433A-99A4-0A22D6CC5EAB}" presName="Name9" presStyleLbl="sibTrans2D1" presStyleIdx="0" presStyleCnt="2"/>
      <dgm:spPr/>
      <dgm:t>
        <a:bodyPr/>
        <a:lstStyle/>
        <a:p>
          <a:endParaRPr lang="en-US"/>
        </a:p>
      </dgm:t>
    </dgm:pt>
    <dgm:pt modelId="{11C2082E-5359-4413-B854-0B26731D1D85}" type="pres">
      <dgm:prSet presAssocID="{5F9F8967-525F-47BC-B8B0-A0BB47A9D22B}" presName="composite2" presStyleCnt="0"/>
      <dgm:spPr/>
    </dgm:pt>
    <dgm:pt modelId="{01E5D908-3745-4698-91CA-7627DC5DD14E}" type="pres">
      <dgm:prSet presAssocID="{5F9F8967-525F-47BC-B8B0-A0BB47A9D22B}" presName="dummyNode2" presStyleLbl="node1" presStyleIdx="0" presStyleCnt="3"/>
      <dgm:spPr/>
    </dgm:pt>
    <dgm:pt modelId="{AC6C60B9-9F82-4AD0-A169-D0F99D0DC5FE}" type="pres">
      <dgm:prSet presAssocID="{5F9F8967-525F-47BC-B8B0-A0BB47A9D22B}" presName="childNode2" presStyleLbl="bgAcc1" presStyleIdx="1" presStyleCnt="3" custScaleY="106460" custLinFactNeighborX="-68615" custLinFactNeighborY="5521">
        <dgm:presLayoutVars>
          <dgm:bulletEnabled val="1"/>
        </dgm:presLayoutVars>
      </dgm:prSet>
      <dgm:spPr/>
      <dgm:t>
        <a:bodyPr/>
        <a:lstStyle/>
        <a:p>
          <a:endParaRPr lang="en-US"/>
        </a:p>
      </dgm:t>
    </dgm:pt>
    <dgm:pt modelId="{CAA4C398-AB0F-4ADC-B431-09FB69880A86}" type="pres">
      <dgm:prSet presAssocID="{5F9F8967-525F-47BC-B8B0-A0BB47A9D22B}" presName="childNode2tx" presStyleLbl="bgAcc1" presStyleIdx="1" presStyleCnt="3">
        <dgm:presLayoutVars>
          <dgm:bulletEnabled val="1"/>
        </dgm:presLayoutVars>
      </dgm:prSet>
      <dgm:spPr/>
      <dgm:t>
        <a:bodyPr/>
        <a:lstStyle/>
        <a:p>
          <a:endParaRPr lang="en-US"/>
        </a:p>
      </dgm:t>
    </dgm:pt>
    <dgm:pt modelId="{4FC63A1B-E9C7-42A7-B2BB-5851351DE8D0}" type="pres">
      <dgm:prSet presAssocID="{5F9F8967-525F-47BC-B8B0-A0BB47A9D22B}" presName="parentNode2" presStyleLbl="node1" presStyleIdx="1" presStyleCnt="3" custLinFactNeighborX="12361" custLinFactNeighborY="38670">
        <dgm:presLayoutVars>
          <dgm:chMax val="0"/>
          <dgm:bulletEnabled val="1"/>
        </dgm:presLayoutVars>
      </dgm:prSet>
      <dgm:spPr/>
      <dgm:t>
        <a:bodyPr/>
        <a:lstStyle/>
        <a:p>
          <a:endParaRPr lang="en-US"/>
        </a:p>
      </dgm:t>
    </dgm:pt>
    <dgm:pt modelId="{EEA035E5-6BCE-485D-86F0-5E2704CD3668}" type="pres">
      <dgm:prSet presAssocID="{5F9F8967-525F-47BC-B8B0-A0BB47A9D22B}" presName="connSite2" presStyleCnt="0"/>
      <dgm:spPr/>
    </dgm:pt>
    <dgm:pt modelId="{ADC7EE53-36C1-4128-8121-6888003C21CA}" type="pres">
      <dgm:prSet presAssocID="{2082494D-8EAF-46AD-86D1-27D6C175F637}" presName="Name18" presStyleLbl="sibTrans2D1" presStyleIdx="1" presStyleCnt="2"/>
      <dgm:spPr/>
      <dgm:t>
        <a:bodyPr/>
        <a:lstStyle/>
        <a:p>
          <a:endParaRPr lang="en-US"/>
        </a:p>
      </dgm:t>
    </dgm:pt>
    <dgm:pt modelId="{A2020038-5F71-4228-8515-87F4CA2A8324}" type="pres">
      <dgm:prSet presAssocID="{9AE6AFB3-7EB7-40F3-91B2-20D9EDF14BD6}" presName="composite1" presStyleCnt="0"/>
      <dgm:spPr/>
    </dgm:pt>
    <dgm:pt modelId="{4CC241A7-042D-448B-B971-F82087022BC4}" type="pres">
      <dgm:prSet presAssocID="{9AE6AFB3-7EB7-40F3-91B2-20D9EDF14BD6}" presName="dummyNode1" presStyleLbl="node1" presStyleIdx="1" presStyleCnt="3"/>
      <dgm:spPr/>
    </dgm:pt>
    <dgm:pt modelId="{5598C066-1F3A-4AE0-BCEE-9724A5E98AD9}" type="pres">
      <dgm:prSet presAssocID="{9AE6AFB3-7EB7-40F3-91B2-20D9EDF14BD6}" presName="childNode1" presStyleLbl="bgAcc1" presStyleIdx="2" presStyleCnt="3" custLinFactNeighborX="52808" custLinFactNeighborY="-6120">
        <dgm:presLayoutVars>
          <dgm:bulletEnabled val="1"/>
        </dgm:presLayoutVars>
      </dgm:prSet>
      <dgm:spPr/>
      <dgm:t>
        <a:bodyPr/>
        <a:lstStyle/>
        <a:p>
          <a:endParaRPr lang="en-US"/>
        </a:p>
      </dgm:t>
    </dgm:pt>
    <dgm:pt modelId="{C1185305-E457-4545-9151-6F1577DF5C98}" type="pres">
      <dgm:prSet presAssocID="{9AE6AFB3-7EB7-40F3-91B2-20D9EDF14BD6}" presName="childNode1tx" presStyleLbl="bgAcc1" presStyleIdx="2" presStyleCnt="3">
        <dgm:presLayoutVars>
          <dgm:bulletEnabled val="1"/>
        </dgm:presLayoutVars>
      </dgm:prSet>
      <dgm:spPr/>
      <dgm:t>
        <a:bodyPr/>
        <a:lstStyle/>
        <a:p>
          <a:endParaRPr lang="en-US"/>
        </a:p>
      </dgm:t>
    </dgm:pt>
    <dgm:pt modelId="{E06F7C31-DA94-4BB7-A0AF-FA7F63268BFD}" type="pres">
      <dgm:prSet presAssocID="{9AE6AFB3-7EB7-40F3-91B2-20D9EDF14BD6}" presName="parentNode1" presStyleLbl="node1" presStyleIdx="2" presStyleCnt="3" custLinFactNeighborX="-11882" custLinFactNeighborY="-14279">
        <dgm:presLayoutVars>
          <dgm:chMax val="1"/>
          <dgm:bulletEnabled val="1"/>
        </dgm:presLayoutVars>
      </dgm:prSet>
      <dgm:spPr/>
      <dgm:t>
        <a:bodyPr/>
        <a:lstStyle/>
        <a:p>
          <a:endParaRPr lang="en-US"/>
        </a:p>
      </dgm:t>
    </dgm:pt>
    <dgm:pt modelId="{369FC014-625A-494F-BF12-71A74EA1B6CA}" type="pres">
      <dgm:prSet presAssocID="{9AE6AFB3-7EB7-40F3-91B2-20D9EDF14BD6}" presName="connSite1" presStyleCnt="0"/>
      <dgm:spPr/>
    </dgm:pt>
  </dgm:ptLst>
  <dgm:cxnLst>
    <dgm:cxn modelId="{ACECB9F7-5B8A-47EA-8FE4-CE2B838AF898}" type="presOf" srcId="{29D2DE04-2F94-48BD-9AD7-A55180C898C0}" destId="{6E5F5BF3-90A3-4A91-9BB6-6CE3B8607539}" srcOrd="0" destOrd="0" presId="urn:microsoft.com/office/officeart/2005/8/layout/hProcess4"/>
    <dgm:cxn modelId="{609739BF-16C9-4F90-B697-C1CDEE6CDF52}" type="presOf" srcId="{E74FDCA8-CC8C-46A3-9F1E-C7ABF4E69714}" destId="{AC6C60B9-9F82-4AD0-A169-D0F99D0DC5FE}" srcOrd="0" destOrd="2" presId="urn:microsoft.com/office/officeart/2005/8/layout/hProcess4"/>
    <dgm:cxn modelId="{22E3AEA2-716B-434D-8959-70F5ECE299A2}" type="presOf" srcId="{0F39791E-284C-48D9-8727-B48E885A86D8}" destId="{41E8F884-AFCD-4592-B50F-2ED87D3DDF5B}" srcOrd="0" destOrd="0" presId="urn:microsoft.com/office/officeart/2005/8/layout/hProcess4"/>
    <dgm:cxn modelId="{A75E3A24-04E2-4FD6-8D75-1DD8C0B9CA9F}" srcId="{572F0CEB-3BE6-4B85-8ECE-D559185FE5C6}" destId="{0F39791E-284C-48D9-8727-B48E885A86D8}" srcOrd="0" destOrd="0" parTransId="{0EE05B9C-7F5E-4E12-9B7A-A7020A4DB176}" sibTransId="{6B0192D8-9A29-433A-99A4-0A22D6CC5EAB}"/>
    <dgm:cxn modelId="{55CE6EA8-9443-441D-B03B-FFE0179CDA7A}" type="presOf" srcId="{5F9F8967-525F-47BC-B8B0-A0BB47A9D22B}" destId="{4FC63A1B-E9C7-42A7-B2BB-5851351DE8D0}" srcOrd="0" destOrd="0" presId="urn:microsoft.com/office/officeart/2005/8/layout/hProcess4"/>
    <dgm:cxn modelId="{4852AE6A-5C44-4C54-9B4D-F9C2709BB4C7}" type="presOf" srcId="{6B0192D8-9A29-433A-99A4-0A22D6CC5EAB}" destId="{3215F414-47E1-4C7E-BEFE-605529799018}" srcOrd="0" destOrd="0" presId="urn:microsoft.com/office/officeart/2005/8/layout/hProcess4"/>
    <dgm:cxn modelId="{8F3BE6B8-AFEE-4F67-BE65-68F8D139B961}" type="presOf" srcId="{491B6752-C9BD-4CF1-A90A-654B9874E8C0}" destId="{5598C066-1F3A-4AE0-BCEE-9724A5E98AD9}" srcOrd="0" destOrd="0" presId="urn:microsoft.com/office/officeart/2005/8/layout/hProcess4"/>
    <dgm:cxn modelId="{5A45D7B6-9582-4B32-8D4D-806F07D41EB6}" srcId="{572F0CEB-3BE6-4B85-8ECE-D559185FE5C6}" destId="{9AE6AFB3-7EB7-40F3-91B2-20D9EDF14BD6}" srcOrd="2" destOrd="0" parTransId="{02B69B56-976B-44EA-8FFF-2ECD182D1085}" sibTransId="{C83A917F-576B-4541-BD14-76B2F975EE53}"/>
    <dgm:cxn modelId="{D3A1A5DD-F4FE-4F8D-A5D8-0623EB215FEB}" type="presOf" srcId="{9AE6AFB3-7EB7-40F3-91B2-20D9EDF14BD6}" destId="{E06F7C31-DA94-4BB7-A0AF-FA7F63268BFD}" srcOrd="0" destOrd="0" presId="urn:microsoft.com/office/officeart/2005/8/layout/hProcess4"/>
    <dgm:cxn modelId="{3748FB10-F6ED-4DC8-A2EC-2318A6A05DE8}" type="presOf" srcId="{88F8BCE5-8C97-4AD9-A1FA-4280D6B0B545}" destId="{C1185305-E457-4545-9151-6F1577DF5C98}" srcOrd="1" destOrd="1" presId="urn:microsoft.com/office/officeart/2005/8/layout/hProcess4"/>
    <dgm:cxn modelId="{A073835F-92A2-4FB7-B457-F3F169B5E74F}" type="presOf" srcId="{29D2DE04-2F94-48BD-9AD7-A55180C898C0}" destId="{D4783854-3C3D-48BD-87B7-0AB183FB7FE5}" srcOrd="1" destOrd="0" presId="urn:microsoft.com/office/officeart/2005/8/layout/hProcess4"/>
    <dgm:cxn modelId="{84D0FB2B-97FF-4CDE-9FAA-71033BAB6A3D}" type="presOf" srcId="{88F8BCE5-8C97-4AD9-A1FA-4280D6B0B545}" destId="{5598C066-1F3A-4AE0-BCEE-9724A5E98AD9}" srcOrd="0" destOrd="1" presId="urn:microsoft.com/office/officeart/2005/8/layout/hProcess4"/>
    <dgm:cxn modelId="{D293880A-B8C7-470C-82A1-D5EDACCEE425}" type="presOf" srcId="{E74FDCA8-CC8C-46A3-9F1E-C7ABF4E69714}" destId="{CAA4C398-AB0F-4ADC-B431-09FB69880A86}" srcOrd="1" destOrd="2" presId="urn:microsoft.com/office/officeart/2005/8/layout/hProcess4"/>
    <dgm:cxn modelId="{DBA44F77-50F7-4B91-867A-DE50A693431D}" srcId="{5F9F8967-525F-47BC-B8B0-A0BB47A9D22B}" destId="{BAD51CE7-C610-4029-9E33-0FD4F2C82185}" srcOrd="1" destOrd="0" parTransId="{1BB465CE-7963-4FD3-98CF-27E2ACA5F7E6}" sibTransId="{06E070C4-815F-4836-9155-3513E1C3A1BC}"/>
    <dgm:cxn modelId="{28897E2D-7F29-4750-B39E-E221CDE6CE56}" srcId="{0F39791E-284C-48D9-8727-B48E885A86D8}" destId="{ABEB2D15-D723-4A6B-AF4E-4E5834A8549E}" srcOrd="1" destOrd="0" parTransId="{7B7EF7E2-D6B5-41D5-9F31-93B7FDD9986B}" sibTransId="{34B564B5-5DF1-448F-BB50-A4E0E6C248C4}"/>
    <dgm:cxn modelId="{74C9E56A-2A9C-4F14-B38A-080EF871C687}" type="presOf" srcId="{BA61A59F-5784-449B-BB0D-F69B853266A2}" destId="{C1185305-E457-4545-9151-6F1577DF5C98}" srcOrd="1" destOrd="2" presId="urn:microsoft.com/office/officeart/2005/8/layout/hProcess4"/>
    <dgm:cxn modelId="{B31DE55D-9427-4724-A6D1-FCA90F62D680}" srcId="{0F39791E-284C-48D9-8727-B48E885A86D8}" destId="{29D2DE04-2F94-48BD-9AD7-A55180C898C0}" srcOrd="0" destOrd="0" parTransId="{1301C1B5-C220-4E3D-A129-751CFF3DF337}" sibTransId="{21E7A69D-4568-4B0D-A810-87D2183BF43C}"/>
    <dgm:cxn modelId="{924B1488-0B04-4A03-B229-FD7A30FB4DC6}" srcId="{5F9F8967-525F-47BC-B8B0-A0BB47A9D22B}" destId="{D58035BF-A2EC-40B6-952B-ECF09F3A313A}" srcOrd="0" destOrd="0" parTransId="{2FF9BB87-9EF5-4123-9219-E4BAEFF14A12}" sibTransId="{FF95E4DA-1261-47D8-8180-C920DBF2B8CC}"/>
    <dgm:cxn modelId="{1E217F2E-4DC3-4F65-9EFC-5F43867654FB}" type="presOf" srcId="{BA61A59F-5784-449B-BB0D-F69B853266A2}" destId="{5598C066-1F3A-4AE0-BCEE-9724A5E98AD9}" srcOrd="0" destOrd="2" presId="urn:microsoft.com/office/officeart/2005/8/layout/hProcess4"/>
    <dgm:cxn modelId="{098D8764-8882-4304-B8E2-F6BD292A80C2}" srcId="{9AE6AFB3-7EB7-40F3-91B2-20D9EDF14BD6}" destId="{491B6752-C9BD-4CF1-A90A-654B9874E8C0}" srcOrd="0" destOrd="0" parTransId="{5EE5A618-CE7E-4DE7-BB87-915AC7B79331}" sibTransId="{540C211F-04D2-4259-A4B2-D673BE7336B0}"/>
    <dgm:cxn modelId="{7B49206E-A7F3-4B6F-92D2-64590008E403}" type="presOf" srcId="{D58035BF-A2EC-40B6-952B-ECF09F3A313A}" destId="{CAA4C398-AB0F-4ADC-B431-09FB69880A86}" srcOrd="1" destOrd="0" presId="urn:microsoft.com/office/officeart/2005/8/layout/hProcess4"/>
    <dgm:cxn modelId="{19F43155-6A23-449B-8474-04BC61760211}" type="presOf" srcId="{491B6752-C9BD-4CF1-A90A-654B9874E8C0}" destId="{C1185305-E457-4545-9151-6F1577DF5C98}" srcOrd="1" destOrd="0" presId="urn:microsoft.com/office/officeart/2005/8/layout/hProcess4"/>
    <dgm:cxn modelId="{B1B01044-148B-4651-A1CD-CE3699DC7BAB}" type="presOf" srcId="{D58035BF-A2EC-40B6-952B-ECF09F3A313A}" destId="{AC6C60B9-9F82-4AD0-A169-D0F99D0DC5FE}" srcOrd="0" destOrd="0" presId="urn:microsoft.com/office/officeart/2005/8/layout/hProcess4"/>
    <dgm:cxn modelId="{3D29EE46-9E9C-4587-A81B-F69B0E0614E5}" srcId="{9AE6AFB3-7EB7-40F3-91B2-20D9EDF14BD6}" destId="{BA61A59F-5784-449B-BB0D-F69B853266A2}" srcOrd="2" destOrd="0" parTransId="{83D56557-2CEC-4C4D-90F9-9C93D1773FF3}" sibTransId="{A5415307-F560-4BDB-8889-C815A324382C}"/>
    <dgm:cxn modelId="{72FE17CF-FF00-4343-80C3-3CFC4D721230}" type="presOf" srcId="{2082494D-8EAF-46AD-86D1-27D6C175F637}" destId="{ADC7EE53-36C1-4128-8121-6888003C21CA}" srcOrd="0" destOrd="0" presId="urn:microsoft.com/office/officeart/2005/8/layout/hProcess4"/>
    <dgm:cxn modelId="{EF914C17-3BDE-463D-B55C-8D555E87ABE5}" type="presOf" srcId="{572F0CEB-3BE6-4B85-8ECE-D559185FE5C6}" destId="{E3DDFA2F-61E5-48FF-A9DF-C1037D7C2A5E}" srcOrd="0" destOrd="0" presId="urn:microsoft.com/office/officeart/2005/8/layout/hProcess4"/>
    <dgm:cxn modelId="{32812B66-58F0-49A1-B110-D2C0FAEA4D30}" type="presOf" srcId="{BAD51CE7-C610-4029-9E33-0FD4F2C82185}" destId="{AC6C60B9-9F82-4AD0-A169-D0F99D0DC5FE}" srcOrd="0" destOrd="1" presId="urn:microsoft.com/office/officeart/2005/8/layout/hProcess4"/>
    <dgm:cxn modelId="{730B6746-167E-444F-B4D8-9DA58CE2BBDF}" srcId="{5F9F8967-525F-47BC-B8B0-A0BB47A9D22B}" destId="{E74FDCA8-CC8C-46A3-9F1E-C7ABF4E69714}" srcOrd="2" destOrd="0" parTransId="{482B1B23-8384-445F-A4D6-1E57096777DB}" sibTransId="{4E1A3938-FFE9-42D1-9C20-0E5916C840CD}"/>
    <dgm:cxn modelId="{152920FC-E060-4D8B-A223-CD77F7FD15BA}" srcId="{9AE6AFB3-7EB7-40F3-91B2-20D9EDF14BD6}" destId="{88F8BCE5-8C97-4AD9-A1FA-4280D6B0B545}" srcOrd="1" destOrd="0" parTransId="{510DC5B6-3567-4EC9-B85F-A5C98581506F}" sibTransId="{1C6D1A42-2EC1-442A-8221-D2BB495D25E4}"/>
    <dgm:cxn modelId="{C885D158-3AE3-4244-9290-FC603DDA5F69}" type="presOf" srcId="{ABEB2D15-D723-4A6B-AF4E-4E5834A8549E}" destId="{6E5F5BF3-90A3-4A91-9BB6-6CE3B8607539}" srcOrd="0" destOrd="1" presId="urn:microsoft.com/office/officeart/2005/8/layout/hProcess4"/>
    <dgm:cxn modelId="{B37C891F-1DCE-403F-A2AD-3E0E7E84F5BF}" type="presOf" srcId="{BAD51CE7-C610-4029-9E33-0FD4F2C82185}" destId="{CAA4C398-AB0F-4ADC-B431-09FB69880A86}" srcOrd="1" destOrd="1" presId="urn:microsoft.com/office/officeart/2005/8/layout/hProcess4"/>
    <dgm:cxn modelId="{4FD2CDEB-0025-45BE-8975-8778DFABFD66}" type="presOf" srcId="{ABEB2D15-D723-4A6B-AF4E-4E5834A8549E}" destId="{D4783854-3C3D-48BD-87B7-0AB183FB7FE5}" srcOrd="1" destOrd="1" presId="urn:microsoft.com/office/officeart/2005/8/layout/hProcess4"/>
    <dgm:cxn modelId="{F71DB2DB-C654-4266-9F9B-2F644BC09DBA}" srcId="{572F0CEB-3BE6-4B85-8ECE-D559185FE5C6}" destId="{5F9F8967-525F-47BC-B8B0-A0BB47A9D22B}" srcOrd="1" destOrd="0" parTransId="{B4D513B9-0802-4885-8AC7-DEB950D2BFA3}" sibTransId="{2082494D-8EAF-46AD-86D1-27D6C175F637}"/>
    <dgm:cxn modelId="{553F0EC6-9828-4118-AEA3-60EAA880CC21}" type="presParOf" srcId="{E3DDFA2F-61E5-48FF-A9DF-C1037D7C2A5E}" destId="{4B3BF8AF-CBD4-4762-B02F-A19899D8C53A}" srcOrd="0" destOrd="0" presId="urn:microsoft.com/office/officeart/2005/8/layout/hProcess4"/>
    <dgm:cxn modelId="{484EDE94-6706-4CAD-B5E1-FBF2B46A5814}" type="presParOf" srcId="{E3DDFA2F-61E5-48FF-A9DF-C1037D7C2A5E}" destId="{57D58CC0-167C-4989-9D11-2AF5C4FF21EB}" srcOrd="1" destOrd="0" presId="urn:microsoft.com/office/officeart/2005/8/layout/hProcess4"/>
    <dgm:cxn modelId="{CCFFAEB0-9DC5-4828-9C6E-D78EDA44DF4C}" type="presParOf" srcId="{E3DDFA2F-61E5-48FF-A9DF-C1037D7C2A5E}" destId="{E01B3A79-744D-494B-A173-AB940A626444}" srcOrd="2" destOrd="0" presId="urn:microsoft.com/office/officeart/2005/8/layout/hProcess4"/>
    <dgm:cxn modelId="{A23B75EC-0F55-44EA-99BB-DC77031E1210}" type="presParOf" srcId="{E01B3A79-744D-494B-A173-AB940A626444}" destId="{A73D4C3F-E240-487A-A8B9-C9B3893A12FA}" srcOrd="0" destOrd="0" presId="urn:microsoft.com/office/officeart/2005/8/layout/hProcess4"/>
    <dgm:cxn modelId="{670065CE-F8DA-4217-8526-CED4CB8DF5D7}" type="presParOf" srcId="{A73D4C3F-E240-487A-A8B9-C9B3893A12FA}" destId="{A7BB6554-3590-4A7B-A2FA-3C2F4C6035A9}" srcOrd="0" destOrd="0" presId="urn:microsoft.com/office/officeart/2005/8/layout/hProcess4"/>
    <dgm:cxn modelId="{D35A67BB-3313-4281-A19F-EC8DFFCF931D}" type="presParOf" srcId="{A73D4C3F-E240-487A-A8B9-C9B3893A12FA}" destId="{6E5F5BF3-90A3-4A91-9BB6-6CE3B8607539}" srcOrd="1" destOrd="0" presId="urn:microsoft.com/office/officeart/2005/8/layout/hProcess4"/>
    <dgm:cxn modelId="{0058F8EA-E24E-498D-979B-CC8ADE9C2638}" type="presParOf" srcId="{A73D4C3F-E240-487A-A8B9-C9B3893A12FA}" destId="{D4783854-3C3D-48BD-87B7-0AB183FB7FE5}" srcOrd="2" destOrd="0" presId="urn:microsoft.com/office/officeart/2005/8/layout/hProcess4"/>
    <dgm:cxn modelId="{2CCD9771-BB8D-4E6B-A9C2-75CD9E6B4D32}" type="presParOf" srcId="{A73D4C3F-E240-487A-A8B9-C9B3893A12FA}" destId="{41E8F884-AFCD-4592-B50F-2ED87D3DDF5B}" srcOrd="3" destOrd="0" presId="urn:microsoft.com/office/officeart/2005/8/layout/hProcess4"/>
    <dgm:cxn modelId="{34478F73-986B-427B-AD67-0E3345BDC832}" type="presParOf" srcId="{A73D4C3F-E240-487A-A8B9-C9B3893A12FA}" destId="{78471110-05DE-4CA3-9CC1-1AE673793983}" srcOrd="4" destOrd="0" presId="urn:microsoft.com/office/officeart/2005/8/layout/hProcess4"/>
    <dgm:cxn modelId="{05760F96-E03A-44EE-B7E6-82D5163F083A}" type="presParOf" srcId="{E01B3A79-744D-494B-A173-AB940A626444}" destId="{3215F414-47E1-4C7E-BEFE-605529799018}" srcOrd="1" destOrd="0" presId="urn:microsoft.com/office/officeart/2005/8/layout/hProcess4"/>
    <dgm:cxn modelId="{B3A59ECD-8F1C-4498-B4E7-1D09B46DF8EE}" type="presParOf" srcId="{E01B3A79-744D-494B-A173-AB940A626444}" destId="{11C2082E-5359-4413-B854-0B26731D1D85}" srcOrd="2" destOrd="0" presId="urn:microsoft.com/office/officeart/2005/8/layout/hProcess4"/>
    <dgm:cxn modelId="{7F82FBC7-4665-4E42-A2F9-C6E713A04F92}" type="presParOf" srcId="{11C2082E-5359-4413-B854-0B26731D1D85}" destId="{01E5D908-3745-4698-91CA-7627DC5DD14E}" srcOrd="0" destOrd="0" presId="urn:microsoft.com/office/officeart/2005/8/layout/hProcess4"/>
    <dgm:cxn modelId="{9A18C071-33FD-4B73-80B2-15D204E06B6A}" type="presParOf" srcId="{11C2082E-5359-4413-B854-0B26731D1D85}" destId="{AC6C60B9-9F82-4AD0-A169-D0F99D0DC5FE}" srcOrd="1" destOrd="0" presId="urn:microsoft.com/office/officeart/2005/8/layout/hProcess4"/>
    <dgm:cxn modelId="{662E1E7E-FA06-46B0-B540-2F5D1302107C}" type="presParOf" srcId="{11C2082E-5359-4413-B854-0B26731D1D85}" destId="{CAA4C398-AB0F-4ADC-B431-09FB69880A86}" srcOrd="2" destOrd="0" presId="urn:microsoft.com/office/officeart/2005/8/layout/hProcess4"/>
    <dgm:cxn modelId="{BEE74027-03BC-4402-A421-8764135F3BBB}" type="presParOf" srcId="{11C2082E-5359-4413-B854-0B26731D1D85}" destId="{4FC63A1B-E9C7-42A7-B2BB-5851351DE8D0}" srcOrd="3" destOrd="0" presId="urn:microsoft.com/office/officeart/2005/8/layout/hProcess4"/>
    <dgm:cxn modelId="{B573121A-7BD5-49DB-BC4B-0BB3B028C8FA}" type="presParOf" srcId="{11C2082E-5359-4413-B854-0B26731D1D85}" destId="{EEA035E5-6BCE-485D-86F0-5E2704CD3668}" srcOrd="4" destOrd="0" presId="urn:microsoft.com/office/officeart/2005/8/layout/hProcess4"/>
    <dgm:cxn modelId="{135B1B90-B21F-4629-9F2C-2F9862D3D0DD}" type="presParOf" srcId="{E01B3A79-744D-494B-A173-AB940A626444}" destId="{ADC7EE53-36C1-4128-8121-6888003C21CA}" srcOrd="3" destOrd="0" presId="urn:microsoft.com/office/officeart/2005/8/layout/hProcess4"/>
    <dgm:cxn modelId="{2AB7DD5A-ACB3-405A-874F-754F05662B6A}" type="presParOf" srcId="{E01B3A79-744D-494B-A173-AB940A626444}" destId="{A2020038-5F71-4228-8515-87F4CA2A8324}" srcOrd="4" destOrd="0" presId="urn:microsoft.com/office/officeart/2005/8/layout/hProcess4"/>
    <dgm:cxn modelId="{7766E20D-6170-433C-A44C-75B7DD7C3275}" type="presParOf" srcId="{A2020038-5F71-4228-8515-87F4CA2A8324}" destId="{4CC241A7-042D-448B-B971-F82087022BC4}" srcOrd="0" destOrd="0" presId="urn:microsoft.com/office/officeart/2005/8/layout/hProcess4"/>
    <dgm:cxn modelId="{C35A6AC7-633F-42A4-A67C-2E854239772E}" type="presParOf" srcId="{A2020038-5F71-4228-8515-87F4CA2A8324}" destId="{5598C066-1F3A-4AE0-BCEE-9724A5E98AD9}" srcOrd="1" destOrd="0" presId="urn:microsoft.com/office/officeart/2005/8/layout/hProcess4"/>
    <dgm:cxn modelId="{D8A1E42F-1EB4-4227-8BB0-9FDA03FD3EC5}" type="presParOf" srcId="{A2020038-5F71-4228-8515-87F4CA2A8324}" destId="{C1185305-E457-4545-9151-6F1577DF5C98}" srcOrd="2" destOrd="0" presId="urn:microsoft.com/office/officeart/2005/8/layout/hProcess4"/>
    <dgm:cxn modelId="{BFD13BCF-0EBB-4504-8C5E-63FC616544BD}" type="presParOf" srcId="{A2020038-5F71-4228-8515-87F4CA2A8324}" destId="{E06F7C31-DA94-4BB7-A0AF-FA7F63268BFD}" srcOrd="3" destOrd="0" presId="urn:microsoft.com/office/officeart/2005/8/layout/hProcess4"/>
    <dgm:cxn modelId="{EA43C3F2-BC3E-4DB3-9647-859489CA2F31}" type="presParOf" srcId="{A2020038-5F71-4228-8515-87F4CA2A8324}" destId="{369FC014-625A-494F-BF12-71A74EA1B6C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B9E38-25E3-4357-8BD8-4A22D0F6E6A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04B7136-56F0-4004-9B8B-89B63C2FA57D}">
      <dgm:prSet phldrT="[Text]"/>
      <dgm:spPr>
        <a:solidFill>
          <a:srgbClr val="F5FFFF"/>
        </a:solidFill>
        <a:ln>
          <a:solidFill>
            <a:srgbClr val="92D050"/>
          </a:solidFill>
        </a:ln>
      </dgm:spPr>
      <dgm:t>
        <a:bodyPr/>
        <a:lstStyle/>
        <a:p>
          <a:r>
            <a:rPr lang="en-US" sz="2200" b="1" dirty="0" smtClean="0">
              <a:solidFill>
                <a:schemeClr val="tx1"/>
              </a:solidFill>
            </a:rPr>
            <a:t>Ammunition and Security</a:t>
          </a:r>
          <a:endParaRPr lang="en-US" sz="2200" b="1" dirty="0">
            <a:solidFill>
              <a:schemeClr val="tx1"/>
            </a:solidFill>
          </a:endParaRPr>
        </a:p>
      </dgm:t>
    </dgm:pt>
    <dgm:pt modelId="{2C609AB8-4BE5-4574-BF1C-82E24A384D4D}" type="parTrans" cxnId="{84F0F352-8DA6-498E-9FE7-076237EDD415}">
      <dgm:prSet/>
      <dgm:spPr/>
      <dgm:t>
        <a:bodyPr/>
        <a:lstStyle/>
        <a:p>
          <a:endParaRPr lang="en-US"/>
        </a:p>
      </dgm:t>
    </dgm:pt>
    <dgm:pt modelId="{5487D63F-BE53-4FB5-B0B2-AE6566781C46}" type="sibTrans" cxnId="{84F0F352-8DA6-498E-9FE7-076237EDD415}">
      <dgm:prSet/>
      <dgm:spPr/>
      <dgm:t>
        <a:bodyPr/>
        <a:lstStyle/>
        <a:p>
          <a:endParaRPr lang="en-US"/>
        </a:p>
      </dgm:t>
    </dgm:pt>
    <dgm:pt modelId="{4FA8365E-5FEC-44B4-BE42-B1A96028CE4A}">
      <dgm:prSet phldrT="[Text]" custT="1"/>
      <dgm:spPr>
        <a:solidFill>
          <a:srgbClr val="F5FFFF"/>
        </a:solidFill>
        <a:ln>
          <a:solidFill>
            <a:srgbClr val="92D050"/>
          </a:solidFill>
        </a:ln>
      </dgm:spPr>
      <dgm:t>
        <a:bodyPr/>
        <a:lstStyle/>
        <a:p>
          <a:r>
            <a:rPr lang="en-US" sz="2000" b="1" dirty="0" smtClean="0">
              <a:solidFill>
                <a:schemeClr val="tx1"/>
              </a:solidFill>
            </a:rPr>
            <a:t>Security measures to protect equipment, people, and high dollar items</a:t>
          </a:r>
          <a:endParaRPr lang="en-US" sz="2000" b="1" dirty="0">
            <a:solidFill>
              <a:schemeClr val="tx1"/>
            </a:solidFill>
          </a:endParaRPr>
        </a:p>
      </dgm:t>
    </dgm:pt>
    <dgm:pt modelId="{F36E860C-9011-4D8F-AC41-0145EB93328E}" type="parTrans" cxnId="{BF7DE6E6-E12B-4542-AAEF-9E6349535DE7}">
      <dgm:prSet/>
      <dgm:spPr/>
      <dgm:t>
        <a:bodyPr/>
        <a:lstStyle/>
        <a:p>
          <a:endParaRPr lang="en-US"/>
        </a:p>
      </dgm:t>
    </dgm:pt>
    <dgm:pt modelId="{4E815EC2-1FCC-470F-BBB9-60DBF141EA7B}" type="sibTrans" cxnId="{BF7DE6E6-E12B-4542-AAEF-9E6349535DE7}">
      <dgm:prSet/>
      <dgm:spPr/>
      <dgm:t>
        <a:bodyPr/>
        <a:lstStyle/>
        <a:p>
          <a:endParaRPr lang="en-US"/>
        </a:p>
      </dgm:t>
    </dgm:pt>
    <dgm:pt modelId="{BE254615-C304-4576-94F7-2BB1A8B3E2DA}">
      <dgm:prSet phldrT="[Text]"/>
      <dgm:spPr>
        <a:solidFill>
          <a:srgbClr val="F5FFFF"/>
        </a:solidFill>
        <a:ln>
          <a:solidFill>
            <a:srgbClr val="00B050"/>
          </a:solidFill>
        </a:ln>
      </dgm:spPr>
      <dgm:t>
        <a:bodyPr/>
        <a:lstStyle/>
        <a:p>
          <a:r>
            <a:rPr lang="en-US" b="1" dirty="0" smtClean="0">
              <a:solidFill>
                <a:schemeClr val="tx1"/>
              </a:solidFill>
            </a:rPr>
            <a:t>Unit Information</a:t>
          </a:r>
          <a:endParaRPr lang="en-US" b="1" dirty="0">
            <a:solidFill>
              <a:schemeClr val="tx1"/>
            </a:solidFill>
          </a:endParaRPr>
        </a:p>
      </dgm:t>
    </dgm:pt>
    <dgm:pt modelId="{2295F331-6987-4F50-A861-E250DF8D3FE3}" type="parTrans" cxnId="{743FD5E1-A070-431C-B8A2-4BD45A44187B}">
      <dgm:prSet/>
      <dgm:spPr/>
      <dgm:t>
        <a:bodyPr/>
        <a:lstStyle/>
        <a:p>
          <a:endParaRPr lang="en-US"/>
        </a:p>
      </dgm:t>
    </dgm:pt>
    <dgm:pt modelId="{4A2EEE21-52DF-4C2A-8568-B1C7141F0DDD}" type="sibTrans" cxnId="{743FD5E1-A070-431C-B8A2-4BD45A44187B}">
      <dgm:prSet/>
      <dgm:spPr/>
      <dgm:t>
        <a:bodyPr/>
        <a:lstStyle/>
        <a:p>
          <a:endParaRPr lang="en-US"/>
        </a:p>
      </dgm:t>
    </dgm:pt>
    <dgm:pt modelId="{9E2E45C3-30D3-4D6B-8219-0F544DC91F8D}">
      <dgm:prSet phldrT="[Text]"/>
      <dgm:spPr>
        <a:solidFill>
          <a:srgbClr val="F5FFFF"/>
        </a:solidFill>
        <a:ln>
          <a:solidFill>
            <a:srgbClr val="00B050"/>
          </a:solidFill>
        </a:ln>
      </dgm:spPr>
      <dgm:t>
        <a:bodyPr/>
        <a:lstStyle/>
        <a:p>
          <a:r>
            <a:rPr lang="en-US" b="1" dirty="0" smtClean="0">
              <a:solidFill>
                <a:schemeClr val="tx1"/>
              </a:solidFill>
            </a:rPr>
            <a:t>Drill Schedules, deployment, and shortfalls in equipment and manning</a:t>
          </a:r>
          <a:endParaRPr lang="en-US" b="1" dirty="0">
            <a:solidFill>
              <a:schemeClr val="tx1"/>
            </a:solidFill>
          </a:endParaRPr>
        </a:p>
      </dgm:t>
    </dgm:pt>
    <dgm:pt modelId="{795409C7-8D3E-4DE6-85BB-0E93F00D16B1}" type="parTrans" cxnId="{0154BF6D-ECA6-45C7-91FE-55F11C0B5224}">
      <dgm:prSet/>
      <dgm:spPr/>
      <dgm:t>
        <a:bodyPr/>
        <a:lstStyle/>
        <a:p>
          <a:endParaRPr lang="en-US"/>
        </a:p>
      </dgm:t>
    </dgm:pt>
    <dgm:pt modelId="{07C2B609-9152-436C-9F20-54B20DE7FCF8}" type="sibTrans" cxnId="{0154BF6D-ECA6-45C7-91FE-55F11C0B5224}">
      <dgm:prSet/>
      <dgm:spPr/>
      <dgm:t>
        <a:bodyPr/>
        <a:lstStyle/>
        <a:p>
          <a:endParaRPr lang="en-US"/>
        </a:p>
      </dgm:t>
    </dgm:pt>
    <dgm:pt modelId="{A5715336-2B23-43EC-8C2D-46109A4B8B10}">
      <dgm:prSet phldrT="[Text]"/>
      <dgm:spPr>
        <a:solidFill>
          <a:srgbClr val="F5FFFF"/>
        </a:solidFill>
        <a:ln>
          <a:solidFill>
            <a:srgbClr val="00B050"/>
          </a:solidFill>
        </a:ln>
      </dgm:spPr>
      <dgm:t>
        <a:bodyPr/>
        <a:lstStyle/>
        <a:p>
          <a:r>
            <a:rPr lang="en-US" b="1" dirty="0" smtClean="0">
              <a:solidFill>
                <a:schemeClr val="tx1"/>
              </a:solidFill>
            </a:rPr>
            <a:t>Readiness Levels and future operations</a:t>
          </a:r>
          <a:endParaRPr lang="en-US" b="1" dirty="0">
            <a:solidFill>
              <a:schemeClr val="tx1"/>
            </a:solidFill>
          </a:endParaRPr>
        </a:p>
      </dgm:t>
    </dgm:pt>
    <dgm:pt modelId="{7F56F786-BAD2-4144-86AA-853D0C10C0F5}" type="parTrans" cxnId="{F382902E-C780-4E0E-87CA-B74A51D87286}">
      <dgm:prSet/>
      <dgm:spPr/>
      <dgm:t>
        <a:bodyPr/>
        <a:lstStyle/>
        <a:p>
          <a:endParaRPr lang="en-US"/>
        </a:p>
      </dgm:t>
    </dgm:pt>
    <dgm:pt modelId="{43B5931B-98DF-4C82-BA12-3347F42A666D}" type="sibTrans" cxnId="{F382902E-C780-4E0E-87CA-B74A51D87286}">
      <dgm:prSet/>
      <dgm:spPr/>
      <dgm:t>
        <a:bodyPr/>
        <a:lstStyle/>
        <a:p>
          <a:endParaRPr lang="en-US"/>
        </a:p>
      </dgm:t>
    </dgm:pt>
    <dgm:pt modelId="{BCEB58A7-1D63-4FC6-9313-34CBA4D3F348}">
      <dgm:prSet phldrT="[Text]"/>
      <dgm:spPr>
        <a:solidFill>
          <a:srgbClr val="F5FFFF"/>
        </a:solidFill>
        <a:ln>
          <a:solidFill>
            <a:srgbClr val="00B050"/>
          </a:solidFill>
        </a:ln>
      </dgm:spPr>
      <dgm:t>
        <a:bodyPr/>
        <a:lstStyle/>
        <a:p>
          <a:r>
            <a:rPr lang="en-US" b="1" baseline="0" dirty="0" smtClean="0">
              <a:solidFill>
                <a:schemeClr val="tx1"/>
              </a:solidFill>
            </a:rPr>
            <a:t>People</a:t>
          </a:r>
          <a:endParaRPr lang="en-US" b="1" baseline="0" dirty="0">
            <a:solidFill>
              <a:schemeClr val="tx1"/>
            </a:solidFill>
          </a:endParaRPr>
        </a:p>
      </dgm:t>
    </dgm:pt>
    <dgm:pt modelId="{46460897-25A9-465A-8F29-CE34A8C6960E}" type="parTrans" cxnId="{0804BD24-A23C-4404-A7C8-865611607EDB}">
      <dgm:prSet/>
      <dgm:spPr/>
      <dgm:t>
        <a:bodyPr/>
        <a:lstStyle/>
        <a:p>
          <a:endParaRPr lang="en-US"/>
        </a:p>
      </dgm:t>
    </dgm:pt>
    <dgm:pt modelId="{37120DF5-A35E-4F8A-B1B9-16181D495227}" type="sibTrans" cxnId="{0804BD24-A23C-4404-A7C8-865611607EDB}">
      <dgm:prSet/>
      <dgm:spPr/>
      <dgm:t>
        <a:bodyPr/>
        <a:lstStyle/>
        <a:p>
          <a:endParaRPr lang="en-US"/>
        </a:p>
      </dgm:t>
    </dgm:pt>
    <dgm:pt modelId="{6C277B95-9F03-48DD-88A6-90CEC9863D1B}">
      <dgm:prSet phldrT="[Text]"/>
      <dgm:spPr>
        <a:solidFill>
          <a:srgbClr val="F5FFFF"/>
        </a:solidFill>
        <a:ln>
          <a:solidFill>
            <a:srgbClr val="00B050"/>
          </a:solidFill>
        </a:ln>
      </dgm:spPr>
      <dgm:t>
        <a:bodyPr/>
        <a:lstStyle/>
        <a:p>
          <a:r>
            <a:rPr lang="en-US" b="1" baseline="0" dirty="0" smtClean="0">
              <a:solidFill>
                <a:schemeClr val="tx1"/>
              </a:solidFill>
            </a:rPr>
            <a:t>Casualty Notifications</a:t>
          </a:r>
          <a:endParaRPr lang="en-US" b="1" baseline="0" dirty="0">
            <a:solidFill>
              <a:schemeClr val="tx1"/>
            </a:solidFill>
          </a:endParaRPr>
        </a:p>
      </dgm:t>
    </dgm:pt>
    <dgm:pt modelId="{EBD97CF3-0F7C-4DDD-BCBB-FA862FC1FF95}" type="parTrans" cxnId="{5723960B-EDC2-45D8-AD75-8DCC5EC6038C}">
      <dgm:prSet/>
      <dgm:spPr/>
      <dgm:t>
        <a:bodyPr/>
        <a:lstStyle/>
        <a:p>
          <a:endParaRPr lang="en-US"/>
        </a:p>
      </dgm:t>
    </dgm:pt>
    <dgm:pt modelId="{13812177-237D-4015-9A89-9405B8AD5D74}" type="sibTrans" cxnId="{5723960B-EDC2-45D8-AD75-8DCC5EC6038C}">
      <dgm:prSet/>
      <dgm:spPr/>
      <dgm:t>
        <a:bodyPr/>
        <a:lstStyle/>
        <a:p>
          <a:endParaRPr lang="en-US"/>
        </a:p>
      </dgm:t>
    </dgm:pt>
    <dgm:pt modelId="{E754EA7F-3877-49FE-9477-3CAD0F0B780E}">
      <dgm:prSet phldrT="[Text]"/>
      <dgm:spPr>
        <a:solidFill>
          <a:srgbClr val="F5FFFF"/>
        </a:solidFill>
        <a:ln>
          <a:solidFill>
            <a:srgbClr val="00B050"/>
          </a:solidFill>
        </a:ln>
      </dgm:spPr>
      <dgm:t>
        <a:bodyPr/>
        <a:lstStyle/>
        <a:p>
          <a:r>
            <a:rPr lang="en-US" b="1" baseline="0" dirty="0" smtClean="0">
              <a:solidFill>
                <a:schemeClr val="tx1"/>
              </a:solidFill>
            </a:rPr>
            <a:t>Location of VIPs </a:t>
          </a:r>
          <a:endParaRPr lang="en-US" b="1" baseline="0" dirty="0">
            <a:solidFill>
              <a:schemeClr val="tx1"/>
            </a:solidFill>
          </a:endParaRPr>
        </a:p>
      </dgm:t>
    </dgm:pt>
    <dgm:pt modelId="{8BCA56DA-6361-4AB1-B90B-66EBAC2929CC}" type="parTrans" cxnId="{B7B51CE6-0B9C-4D7F-B161-F0E7564814F6}">
      <dgm:prSet/>
      <dgm:spPr/>
      <dgm:t>
        <a:bodyPr/>
        <a:lstStyle/>
        <a:p>
          <a:endParaRPr lang="en-US"/>
        </a:p>
      </dgm:t>
    </dgm:pt>
    <dgm:pt modelId="{5140084E-7970-457C-BE74-09D8017CE91D}" type="sibTrans" cxnId="{B7B51CE6-0B9C-4D7F-B161-F0E7564814F6}">
      <dgm:prSet/>
      <dgm:spPr/>
      <dgm:t>
        <a:bodyPr/>
        <a:lstStyle/>
        <a:p>
          <a:endParaRPr lang="en-US"/>
        </a:p>
      </dgm:t>
    </dgm:pt>
    <dgm:pt modelId="{13C90E46-9DBC-4CF0-A8B0-634CDA87DB17}">
      <dgm:prSet phldrT="[Text]" custT="1"/>
      <dgm:spPr>
        <a:solidFill>
          <a:srgbClr val="F5FFFF"/>
        </a:solidFill>
        <a:ln>
          <a:solidFill>
            <a:srgbClr val="92D050"/>
          </a:solidFill>
        </a:ln>
      </dgm:spPr>
      <dgm:t>
        <a:bodyPr/>
        <a:lstStyle/>
        <a:p>
          <a:r>
            <a:rPr lang="en-US" sz="2000" b="1" dirty="0" smtClean="0">
              <a:solidFill>
                <a:schemeClr val="tx1"/>
              </a:solidFill>
            </a:rPr>
            <a:t>Quantities, types, and location guns and  ammunition</a:t>
          </a:r>
          <a:endParaRPr lang="en-US" sz="2000" b="1" dirty="0">
            <a:solidFill>
              <a:schemeClr val="tx1"/>
            </a:solidFill>
          </a:endParaRPr>
        </a:p>
      </dgm:t>
    </dgm:pt>
    <dgm:pt modelId="{701B567D-FC8A-4359-9033-A2BB8B0DEE31}" type="sibTrans" cxnId="{239BF405-7C99-406E-8FBF-A1FA0C3418F4}">
      <dgm:prSet/>
      <dgm:spPr/>
      <dgm:t>
        <a:bodyPr/>
        <a:lstStyle/>
        <a:p>
          <a:endParaRPr lang="en-US"/>
        </a:p>
      </dgm:t>
    </dgm:pt>
    <dgm:pt modelId="{A861BFCE-F593-4914-AF91-57DB71BA619D}" type="parTrans" cxnId="{239BF405-7C99-406E-8FBF-A1FA0C3418F4}">
      <dgm:prSet/>
      <dgm:spPr/>
      <dgm:t>
        <a:bodyPr/>
        <a:lstStyle/>
        <a:p>
          <a:endParaRPr lang="en-US"/>
        </a:p>
      </dgm:t>
    </dgm:pt>
    <dgm:pt modelId="{2906DBC5-45C3-4BA8-AA06-12394CBFD00C}">
      <dgm:prSet phldrT="[Text]"/>
      <dgm:spPr>
        <a:solidFill>
          <a:srgbClr val="F5FFFF"/>
        </a:solidFill>
        <a:ln>
          <a:solidFill>
            <a:srgbClr val="92D050"/>
          </a:solidFill>
        </a:ln>
      </dgm:spPr>
      <dgm:t>
        <a:bodyPr/>
        <a:lstStyle/>
        <a:p>
          <a:endParaRPr lang="en-US" sz="1700" dirty="0">
            <a:solidFill>
              <a:schemeClr val="tx1"/>
            </a:solidFill>
          </a:endParaRPr>
        </a:p>
      </dgm:t>
    </dgm:pt>
    <dgm:pt modelId="{CF7D41B1-9092-4C04-959A-9419113217F2}" type="parTrans" cxnId="{328CC03A-F5D0-4F8C-8376-1A764B49239B}">
      <dgm:prSet/>
      <dgm:spPr/>
      <dgm:t>
        <a:bodyPr/>
        <a:lstStyle/>
        <a:p>
          <a:endParaRPr lang="en-US"/>
        </a:p>
      </dgm:t>
    </dgm:pt>
    <dgm:pt modelId="{A9ED1D39-3C67-4A36-9683-5F5A8E0A2F82}" type="sibTrans" cxnId="{328CC03A-F5D0-4F8C-8376-1A764B49239B}">
      <dgm:prSet/>
      <dgm:spPr/>
      <dgm:t>
        <a:bodyPr/>
        <a:lstStyle/>
        <a:p>
          <a:endParaRPr lang="en-US"/>
        </a:p>
      </dgm:t>
    </dgm:pt>
    <dgm:pt modelId="{59028250-E6EC-4C39-8110-C5CD82AEB2B3}">
      <dgm:prSet phldrT="[Text]"/>
      <dgm:spPr>
        <a:solidFill>
          <a:srgbClr val="F5FFFF"/>
        </a:solidFill>
        <a:ln>
          <a:solidFill>
            <a:srgbClr val="00B050"/>
          </a:solidFill>
        </a:ln>
      </dgm:spPr>
      <dgm:t>
        <a:bodyPr/>
        <a:lstStyle/>
        <a:p>
          <a:r>
            <a:rPr lang="en-US" b="1" baseline="0" dirty="0" smtClean="0">
              <a:solidFill>
                <a:schemeClr val="tx1"/>
              </a:solidFill>
            </a:rPr>
            <a:t>Vulnerabilities of military members </a:t>
          </a:r>
          <a:endParaRPr lang="en-US" b="1" baseline="0" dirty="0">
            <a:solidFill>
              <a:schemeClr val="tx1"/>
            </a:solidFill>
          </a:endParaRPr>
        </a:p>
      </dgm:t>
    </dgm:pt>
    <dgm:pt modelId="{85467812-FB97-4FD6-9F8A-B28FB0296228}" type="parTrans" cxnId="{61F633F8-FF97-4A27-A638-7FE6067AA96F}">
      <dgm:prSet/>
      <dgm:spPr/>
      <dgm:t>
        <a:bodyPr/>
        <a:lstStyle/>
        <a:p>
          <a:endParaRPr lang="en-US"/>
        </a:p>
      </dgm:t>
    </dgm:pt>
    <dgm:pt modelId="{86D9199D-10F6-4183-AB05-608BC7B2DCAB}" type="sibTrans" cxnId="{61F633F8-FF97-4A27-A638-7FE6067AA96F}">
      <dgm:prSet/>
      <dgm:spPr/>
      <dgm:t>
        <a:bodyPr/>
        <a:lstStyle/>
        <a:p>
          <a:endParaRPr lang="en-US"/>
        </a:p>
      </dgm:t>
    </dgm:pt>
    <dgm:pt modelId="{441C6276-B2AD-49B0-AF73-817FF0F042D4}" type="pres">
      <dgm:prSet presAssocID="{404B9E38-25E3-4357-8BD8-4A22D0F6E6A6}" presName="linear" presStyleCnt="0">
        <dgm:presLayoutVars>
          <dgm:dir/>
          <dgm:resizeHandles val="exact"/>
        </dgm:presLayoutVars>
      </dgm:prSet>
      <dgm:spPr/>
      <dgm:t>
        <a:bodyPr/>
        <a:lstStyle/>
        <a:p>
          <a:endParaRPr lang="en-US"/>
        </a:p>
      </dgm:t>
    </dgm:pt>
    <dgm:pt modelId="{EF2D3464-25AA-4EB9-85DB-E37C18B51157}" type="pres">
      <dgm:prSet presAssocID="{304B7136-56F0-4004-9B8B-89B63C2FA57D}" presName="comp" presStyleCnt="0"/>
      <dgm:spPr/>
    </dgm:pt>
    <dgm:pt modelId="{6A171684-2091-4C42-B0A6-4A365C535946}" type="pres">
      <dgm:prSet presAssocID="{304B7136-56F0-4004-9B8B-89B63C2FA57D}" presName="box" presStyleLbl="node1" presStyleIdx="0" presStyleCnt="3"/>
      <dgm:spPr/>
      <dgm:t>
        <a:bodyPr/>
        <a:lstStyle/>
        <a:p>
          <a:endParaRPr lang="en-US"/>
        </a:p>
      </dgm:t>
    </dgm:pt>
    <dgm:pt modelId="{81790A81-0824-4D02-9216-380E2326EC59}" type="pres">
      <dgm:prSet presAssocID="{304B7136-56F0-4004-9B8B-89B63C2FA57D}" presName="img" presStyleLbl="fgImgPlace1" presStyleIdx="0" presStyleCnt="3" custLinFactNeighborX="-3506" custLinFactNeighborY="92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C10AE3BF-670F-4C1C-8C6F-D150DFB9CC40}" type="pres">
      <dgm:prSet presAssocID="{304B7136-56F0-4004-9B8B-89B63C2FA57D}" presName="text" presStyleLbl="node1" presStyleIdx="0" presStyleCnt="3">
        <dgm:presLayoutVars>
          <dgm:bulletEnabled val="1"/>
        </dgm:presLayoutVars>
      </dgm:prSet>
      <dgm:spPr/>
      <dgm:t>
        <a:bodyPr/>
        <a:lstStyle/>
        <a:p>
          <a:endParaRPr lang="en-US"/>
        </a:p>
      </dgm:t>
    </dgm:pt>
    <dgm:pt modelId="{AE096B57-6FAD-4E40-AC07-31AAD974C1F8}" type="pres">
      <dgm:prSet presAssocID="{5487D63F-BE53-4FB5-B0B2-AE6566781C46}" presName="spacer" presStyleCnt="0"/>
      <dgm:spPr/>
    </dgm:pt>
    <dgm:pt modelId="{49C5A9F6-128B-4342-913E-42000667894A}" type="pres">
      <dgm:prSet presAssocID="{BE254615-C304-4576-94F7-2BB1A8B3E2DA}" presName="comp" presStyleCnt="0"/>
      <dgm:spPr/>
    </dgm:pt>
    <dgm:pt modelId="{99B1F395-EF78-45DB-877E-F3E1A90BCDD2}" type="pres">
      <dgm:prSet presAssocID="{BE254615-C304-4576-94F7-2BB1A8B3E2DA}" presName="box" presStyleLbl="node1" presStyleIdx="1" presStyleCnt="3"/>
      <dgm:spPr/>
      <dgm:t>
        <a:bodyPr/>
        <a:lstStyle/>
        <a:p>
          <a:endParaRPr lang="en-US"/>
        </a:p>
      </dgm:t>
    </dgm:pt>
    <dgm:pt modelId="{1CACD552-6665-47C0-B81E-C1F2930772E5}" type="pres">
      <dgm:prSet presAssocID="{BE254615-C304-4576-94F7-2BB1A8B3E2D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999F1EB3-F7A8-46BE-8E34-A2FED03F5A23}" type="pres">
      <dgm:prSet presAssocID="{BE254615-C304-4576-94F7-2BB1A8B3E2DA}" presName="text" presStyleLbl="node1" presStyleIdx="1" presStyleCnt="3">
        <dgm:presLayoutVars>
          <dgm:bulletEnabled val="1"/>
        </dgm:presLayoutVars>
      </dgm:prSet>
      <dgm:spPr/>
      <dgm:t>
        <a:bodyPr/>
        <a:lstStyle/>
        <a:p>
          <a:endParaRPr lang="en-US"/>
        </a:p>
      </dgm:t>
    </dgm:pt>
    <dgm:pt modelId="{6195EDE2-A360-40B1-8A0A-EB120322D0FA}" type="pres">
      <dgm:prSet presAssocID="{4A2EEE21-52DF-4C2A-8568-B1C7141F0DDD}" presName="spacer" presStyleCnt="0"/>
      <dgm:spPr/>
    </dgm:pt>
    <dgm:pt modelId="{45FAAAA0-B2AF-42CD-8BD9-C3D9FC9C7DA4}" type="pres">
      <dgm:prSet presAssocID="{BCEB58A7-1D63-4FC6-9313-34CBA4D3F348}" presName="comp" presStyleCnt="0"/>
      <dgm:spPr/>
    </dgm:pt>
    <dgm:pt modelId="{D47F26C9-0F6B-4EDE-AA90-8ACF8850F7B7}" type="pres">
      <dgm:prSet presAssocID="{BCEB58A7-1D63-4FC6-9313-34CBA4D3F348}" presName="box" presStyleLbl="node1" presStyleIdx="2" presStyleCnt="3"/>
      <dgm:spPr/>
      <dgm:t>
        <a:bodyPr/>
        <a:lstStyle/>
        <a:p>
          <a:endParaRPr lang="en-US"/>
        </a:p>
      </dgm:t>
    </dgm:pt>
    <dgm:pt modelId="{54919A24-FDF2-45AE-ADD3-FAE84C805EC7}" type="pres">
      <dgm:prSet presAssocID="{BCEB58A7-1D63-4FC6-9313-34CBA4D3F34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D4569B2A-6B9C-4BCF-92F0-D59BF8B7D9BB}" type="pres">
      <dgm:prSet presAssocID="{BCEB58A7-1D63-4FC6-9313-34CBA4D3F348}" presName="text" presStyleLbl="node1" presStyleIdx="2" presStyleCnt="3">
        <dgm:presLayoutVars>
          <dgm:bulletEnabled val="1"/>
        </dgm:presLayoutVars>
      </dgm:prSet>
      <dgm:spPr/>
      <dgm:t>
        <a:bodyPr/>
        <a:lstStyle/>
        <a:p>
          <a:endParaRPr lang="en-US"/>
        </a:p>
      </dgm:t>
    </dgm:pt>
  </dgm:ptLst>
  <dgm:cxnLst>
    <dgm:cxn modelId="{61F633F8-FF97-4A27-A638-7FE6067AA96F}" srcId="{BCEB58A7-1D63-4FC6-9313-34CBA4D3F348}" destId="{59028250-E6EC-4C39-8110-C5CD82AEB2B3}" srcOrd="2" destOrd="0" parTransId="{85467812-FB97-4FD6-9F8A-B28FB0296228}" sibTransId="{86D9199D-10F6-4183-AB05-608BC7B2DCAB}"/>
    <dgm:cxn modelId="{15DAD45F-C441-4E43-92DF-92BAD9C5311A}" type="presOf" srcId="{BCEB58A7-1D63-4FC6-9313-34CBA4D3F348}" destId="{D4569B2A-6B9C-4BCF-92F0-D59BF8B7D9BB}" srcOrd="1" destOrd="0" presId="urn:microsoft.com/office/officeart/2005/8/layout/vList4"/>
    <dgm:cxn modelId="{A4A84B75-4A96-42C9-A721-98A74FEDFDFD}" type="presOf" srcId="{BCEB58A7-1D63-4FC6-9313-34CBA4D3F348}" destId="{D47F26C9-0F6B-4EDE-AA90-8ACF8850F7B7}" srcOrd="0" destOrd="0" presId="urn:microsoft.com/office/officeart/2005/8/layout/vList4"/>
    <dgm:cxn modelId="{916C840E-B1DC-463A-8351-99C1416CD6B3}" type="presOf" srcId="{59028250-E6EC-4C39-8110-C5CD82AEB2B3}" destId="{D4569B2A-6B9C-4BCF-92F0-D59BF8B7D9BB}" srcOrd="1" destOrd="3" presId="urn:microsoft.com/office/officeart/2005/8/layout/vList4"/>
    <dgm:cxn modelId="{84F0F352-8DA6-498E-9FE7-076237EDD415}" srcId="{404B9E38-25E3-4357-8BD8-4A22D0F6E6A6}" destId="{304B7136-56F0-4004-9B8B-89B63C2FA57D}" srcOrd="0" destOrd="0" parTransId="{2C609AB8-4BE5-4574-BF1C-82E24A384D4D}" sibTransId="{5487D63F-BE53-4FB5-B0B2-AE6566781C46}"/>
    <dgm:cxn modelId="{A59BC4A2-9A73-47AE-AA2E-25C2BDB8F6B2}" type="presOf" srcId="{6C277B95-9F03-48DD-88A6-90CEC9863D1B}" destId="{D47F26C9-0F6B-4EDE-AA90-8ACF8850F7B7}" srcOrd="0" destOrd="1" presId="urn:microsoft.com/office/officeart/2005/8/layout/vList4"/>
    <dgm:cxn modelId="{B7B51CE6-0B9C-4D7F-B161-F0E7564814F6}" srcId="{BCEB58A7-1D63-4FC6-9313-34CBA4D3F348}" destId="{E754EA7F-3877-49FE-9477-3CAD0F0B780E}" srcOrd="1" destOrd="0" parTransId="{8BCA56DA-6361-4AB1-B90B-66EBAC2929CC}" sibTransId="{5140084E-7970-457C-BE74-09D8017CE91D}"/>
    <dgm:cxn modelId="{B7209DF4-960C-45A8-A534-4FA1EDCBEB36}" type="presOf" srcId="{304B7136-56F0-4004-9B8B-89B63C2FA57D}" destId="{6A171684-2091-4C42-B0A6-4A365C535946}" srcOrd="0" destOrd="0" presId="urn:microsoft.com/office/officeart/2005/8/layout/vList4"/>
    <dgm:cxn modelId="{FBF33660-B8F6-4A3A-9E08-3965C525F7D4}" type="presOf" srcId="{59028250-E6EC-4C39-8110-C5CD82AEB2B3}" destId="{D47F26C9-0F6B-4EDE-AA90-8ACF8850F7B7}" srcOrd="0" destOrd="3" presId="urn:microsoft.com/office/officeart/2005/8/layout/vList4"/>
    <dgm:cxn modelId="{0FBCCC74-AD94-4A40-8F99-F56C318C3808}" type="presOf" srcId="{E754EA7F-3877-49FE-9477-3CAD0F0B780E}" destId="{D47F26C9-0F6B-4EDE-AA90-8ACF8850F7B7}" srcOrd="0" destOrd="2" presId="urn:microsoft.com/office/officeart/2005/8/layout/vList4"/>
    <dgm:cxn modelId="{265D4FBC-CF3D-4CA6-AB54-37EF239437FE}" type="presOf" srcId="{E754EA7F-3877-49FE-9477-3CAD0F0B780E}" destId="{D4569B2A-6B9C-4BCF-92F0-D59BF8B7D9BB}" srcOrd="1" destOrd="2" presId="urn:microsoft.com/office/officeart/2005/8/layout/vList4"/>
    <dgm:cxn modelId="{C446B2FF-AFC1-482F-8B73-E0FFC95835FB}" type="presOf" srcId="{BE254615-C304-4576-94F7-2BB1A8B3E2DA}" destId="{999F1EB3-F7A8-46BE-8E34-A2FED03F5A23}" srcOrd="1" destOrd="0" presId="urn:microsoft.com/office/officeart/2005/8/layout/vList4"/>
    <dgm:cxn modelId="{CC0379F3-E437-4497-BED1-5F654C29D56F}" type="presOf" srcId="{BE254615-C304-4576-94F7-2BB1A8B3E2DA}" destId="{99B1F395-EF78-45DB-877E-F3E1A90BCDD2}" srcOrd="0" destOrd="0" presId="urn:microsoft.com/office/officeart/2005/8/layout/vList4"/>
    <dgm:cxn modelId="{5723960B-EDC2-45D8-AD75-8DCC5EC6038C}" srcId="{BCEB58A7-1D63-4FC6-9313-34CBA4D3F348}" destId="{6C277B95-9F03-48DD-88A6-90CEC9863D1B}" srcOrd="0" destOrd="0" parTransId="{EBD97CF3-0F7C-4DDD-BCBB-FA862FC1FF95}" sibTransId="{13812177-237D-4015-9A89-9405B8AD5D74}"/>
    <dgm:cxn modelId="{0154BF6D-ECA6-45C7-91FE-55F11C0B5224}" srcId="{BE254615-C304-4576-94F7-2BB1A8B3E2DA}" destId="{9E2E45C3-30D3-4D6B-8219-0F544DC91F8D}" srcOrd="0" destOrd="0" parTransId="{795409C7-8D3E-4DE6-85BB-0E93F00D16B1}" sibTransId="{07C2B609-9152-436C-9F20-54B20DE7FCF8}"/>
    <dgm:cxn modelId="{743FD5E1-A070-431C-B8A2-4BD45A44187B}" srcId="{404B9E38-25E3-4357-8BD8-4A22D0F6E6A6}" destId="{BE254615-C304-4576-94F7-2BB1A8B3E2DA}" srcOrd="1" destOrd="0" parTransId="{2295F331-6987-4F50-A861-E250DF8D3FE3}" sibTransId="{4A2EEE21-52DF-4C2A-8568-B1C7141F0DDD}"/>
    <dgm:cxn modelId="{60C0712C-4C81-4B8F-B396-661F00956B91}" type="presOf" srcId="{A5715336-2B23-43EC-8C2D-46109A4B8B10}" destId="{99B1F395-EF78-45DB-877E-F3E1A90BCDD2}" srcOrd="0" destOrd="2" presId="urn:microsoft.com/office/officeart/2005/8/layout/vList4"/>
    <dgm:cxn modelId="{9FD69C10-7960-4BFE-982E-4B029E329B21}" type="presOf" srcId="{2906DBC5-45C3-4BA8-AA06-12394CBFD00C}" destId="{6A171684-2091-4C42-B0A6-4A365C535946}" srcOrd="0" destOrd="3" presId="urn:microsoft.com/office/officeart/2005/8/layout/vList4"/>
    <dgm:cxn modelId="{163EEAA6-4268-40D4-A198-7026B5FD85F4}" type="presOf" srcId="{4FA8365E-5FEC-44B4-BE42-B1A96028CE4A}" destId="{6A171684-2091-4C42-B0A6-4A365C535946}" srcOrd="0" destOrd="2" presId="urn:microsoft.com/office/officeart/2005/8/layout/vList4"/>
    <dgm:cxn modelId="{FF4FAF02-5952-47DE-8AA6-E9E6E355E14D}" type="presOf" srcId="{4FA8365E-5FEC-44B4-BE42-B1A96028CE4A}" destId="{C10AE3BF-670F-4C1C-8C6F-D150DFB9CC40}" srcOrd="1" destOrd="2" presId="urn:microsoft.com/office/officeart/2005/8/layout/vList4"/>
    <dgm:cxn modelId="{0804BD24-A23C-4404-A7C8-865611607EDB}" srcId="{404B9E38-25E3-4357-8BD8-4A22D0F6E6A6}" destId="{BCEB58A7-1D63-4FC6-9313-34CBA4D3F348}" srcOrd="2" destOrd="0" parTransId="{46460897-25A9-465A-8F29-CE34A8C6960E}" sibTransId="{37120DF5-A35E-4F8A-B1B9-16181D495227}"/>
    <dgm:cxn modelId="{0225D217-2871-43A4-9E55-AB4C0615A583}" type="presOf" srcId="{2906DBC5-45C3-4BA8-AA06-12394CBFD00C}" destId="{C10AE3BF-670F-4C1C-8C6F-D150DFB9CC40}" srcOrd="1" destOrd="3" presId="urn:microsoft.com/office/officeart/2005/8/layout/vList4"/>
    <dgm:cxn modelId="{DA69F159-A5EC-4560-B13B-D936E37D91B9}" type="presOf" srcId="{9E2E45C3-30D3-4D6B-8219-0F544DC91F8D}" destId="{999F1EB3-F7A8-46BE-8E34-A2FED03F5A23}" srcOrd="1" destOrd="1" presId="urn:microsoft.com/office/officeart/2005/8/layout/vList4"/>
    <dgm:cxn modelId="{ABE6D561-54B7-4B14-A9D0-09AD351AA5DC}" type="presOf" srcId="{6C277B95-9F03-48DD-88A6-90CEC9863D1B}" destId="{D4569B2A-6B9C-4BCF-92F0-D59BF8B7D9BB}" srcOrd="1" destOrd="1" presId="urn:microsoft.com/office/officeart/2005/8/layout/vList4"/>
    <dgm:cxn modelId="{AC9876F2-49B9-425D-AED9-5C9D1747A102}" type="presOf" srcId="{404B9E38-25E3-4357-8BD8-4A22D0F6E6A6}" destId="{441C6276-B2AD-49B0-AF73-817FF0F042D4}" srcOrd="0" destOrd="0" presId="urn:microsoft.com/office/officeart/2005/8/layout/vList4"/>
    <dgm:cxn modelId="{CB3D9937-474F-47BC-BE9D-D198108E760D}" type="presOf" srcId="{13C90E46-9DBC-4CF0-A8B0-634CDA87DB17}" destId="{C10AE3BF-670F-4C1C-8C6F-D150DFB9CC40}" srcOrd="1" destOrd="1" presId="urn:microsoft.com/office/officeart/2005/8/layout/vList4"/>
    <dgm:cxn modelId="{BF7DE6E6-E12B-4542-AAEF-9E6349535DE7}" srcId="{304B7136-56F0-4004-9B8B-89B63C2FA57D}" destId="{4FA8365E-5FEC-44B4-BE42-B1A96028CE4A}" srcOrd="1" destOrd="0" parTransId="{F36E860C-9011-4D8F-AC41-0145EB93328E}" sibTransId="{4E815EC2-1FCC-470F-BBB9-60DBF141EA7B}"/>
    <dgm:cxn modelId="{328CC03A-F5D0-4F8C-8376-1A764B49239B}" srcId="{304B7136-56F0-4004-9B8B-89B63C2FA57D}" destId="{2906DBC5-45C3-4BA8-AA06-12394CBFD00C}" srcOrd="2" destOrd="0" parTransId="{CF7D41B1-9092-4C04-959A-9419113217F2}" sibTransId="{A9ED1D39-3C67-4A36-9683-5F5A8E0A2F82}"/>
    <dgm:cxn modelId="{441B1213-76D7-4BCD-B4D8-08EE8EA0BCED}" type="presOf" srcId="{9E2E45C3-30D3-4D6B-8219-0F544DC91F8D}" destId="{99B1F395-EF78-45DB-877E-F3E1A90BCDD2}" srcOrd="0" destOrd="1" presId="urn:microsoft.com/office/officeart/2005/8/layout/vList4"/>
    <dgm:cxn modelId="{F382902E-C780-4E0E-87CA-B74A51D87286}" srcId="{BE254615-C304-4576-94F7-2BB1A8B3E2DA}" destId="{A5715336-2B23-43EC-8C2D-46109A4B8B10}" srcOrd="1" destOrd="0" parTransId="{7F56F786-BAD2-4144-86AA-853D0C10C0F5}" sibTransId="{43B5931B-98DF-4C82-BA12-3347F42A666D}"/>
    <dgm:cxn modelId="{8724F2B4-3666-4906-9E27-64D5F10AFD34}" type="presOf" srcId="{13C90E46-9DBC-4CF0-A8B0-634CDA87DB17}" destId="{6A171684-2091-4C42-B0A6-4A365C535946}" srcOrd="0" destOrd="1" presId="urn:microsoft.com/office/officeart/2005/8/layout/vList4"/>
    <dgm:cxn modelId="{75003703-B401-4094-BD62-EBB7FAE6669D}" type="presOf" srcId="{A5715336-2B23-43EC-8C2D-46109A4B8B10}" destId="{999F1EB3-F7A8-46BE-8E34-A2FED03F5A23}" srcOrd="1" destOrd="2" presId="urn:microsoft.com/office/officeart/2005/8/layout/vList4"/>
    <dgm:cxn modelId="{18D3950F-EC11-4854-9072-C18EBE3C2934}" type="presOf" srcId="{304B7136-56F0-4004-9B8B-89B63C2FA57D}" destId="{C10AE3BF-670F-4C1C-8C6F-D150DFB9CC40}" srcOrd="1" destOrd="0" presId="urn:microsoft.com/office/officeart/2005/8/layout/vList4"/>
    <dgm:cxn modelId="{239BF405-7C99-406E-8FBF-A1FA0C3418F4}" srcId="{304B7136-56F0-4004-9B8B-89B63C2FA57D}" destId="{13C90E46-9DBC-4CF0-A8B0-634CDA87DB17}" srcOrd="0" destOrd="0" parTransId="{A861BFCE-F593-4914-AF91-57DB71BA619D}" sibTransId="{701B567D-FC8A-4359-9033-A2BB8B0DEE31}"/>
    <dgm:cxn modelId="{39A0D37F-1B3F-4B60-9724-A2EC3075E2EE}" type="presParOf" srcId="{441C6276-B2AD-49B0-AF73-817FF0F042D4}" destId="{EF2D3464-25AA-4EB9-85DB-E37C18B51157}" srcOrd="0" destOrd="0" presId="urn:microsoft.com/office/officeart/2005/8/layout/vList4"/>
    <dgm:cxn modelId="{34115984-699B-4F7A-9F33-9327242FCF2B}" type="presParOf" srcId="{EF2D3464-25AA-4EB9-85DB-E37C18B51157}" destId="{6A171684-2091-4C42-B0A6-4A365C535946}" srcOrd="0" destOrd="0" presId="urn:microsoft.com/office/officeart/2005/8/layout/vList4"/>
    <dgm:cxn modelId="{C56FA38B-5555-438D-8937-3509579F8D01}" type="presParOf" srcId="{EF2D3464-25AA-4EB9-85DB-E37C18B51157}" destId="{81790A81-0824-4D02-9216-380E2326EC59}" srcOrd="1" destOrd="0" presId="urn:microsoft.com/office/officeart/2005/8/layout/vList4"/>
    <dgm:cxn modelId="{07A8B6AD-3A33-4030-B19E-5CDB0E0281D1}" type="presParOf" srcId="{EF2D3464-25AA-4EB9-85DB-E37C18B51157}" destId="{C10AE3BF-670F-4C1C-8C6F-D150DFB9CC40}" srcOrd="2" destOrd="0" presId="urn:microsoft.com/office/officeart/2005/8/layout/vList4"/>
    <dgm:cxn modelId="{AE001658-ADF1-4E19-B6A8-F96D5CC8D00D}" type="presParOf" srcId="{441C6276-B2AD-49B0-AF73-817FF0F042D4}" destId="{AE096B57-6FAD-4E40-AC07-31AAD974C1F8}" srcOrd="1" destOrd="0" presId="urn:microsoft.com/office/officeart/2005/8/layout/vList4"/>
    <dgm:cxn modelId="{B12DB2A8-FDFC-4970-A1F0-615FF083AC99}" type="presParOf" srcId="{441C6276-B2AD-49B0-AF73-817FF0F042D4}" destId="{49C5A9F6-128B-4342-913E-42000667894A}" srcOrd="2" destOrd="0" presId="urn:microsoft.com/office/officeart/2005/8/layout/vList4"/>
    <dgm:cxn modelId="{5D0AEE0C-45B5-4F8B-9EFD-A83F4CF83B55}" type="presParOf" srcId="{49C5A9F6-128B-4342-913E-42000667894A}" destId="{99B1F395-EF78-45DB-877E-F3E1A90BCDD2}" srcOrd="0" destOrd="0" presId="urn:microsoft.com/office/officeart/2005/8/layout/vList4"/>
    <dgm:cxn modelId="{B5085EA3-9BF6-45D2-B860-3FEC5CA69C11}" type="presParOf" srcId="{49C5A9F6-128B-4342-913E-42000667894A}" destId="{1CACD552-6665-47C0-B81E-C1F2930772E5}" srcOrd="1" destOrd="0" presId="urn:microsoft.com/office/officeart/2005/8/layout/vList4"/>
    <dgm:cxn modelId="{3AC94B98-7DF2-4BC8-9432-71CB569176E7}" type="presParOf" srcId="{49C5A9F6-128B-4342-913E-42000667894A}" destId="{999F1EB3-F7A8-46BE-8E34-A2FED03F5A23}" srcOrd="2" destOrd="0" presId="urn:microsoft.com/office/officeart/2005/8/layout/vList4"/>
    <dgm:cxn modelId="{CBC94160-50FC-417F-90B8-FB1089BE5DDC}" type="presParOf" srcId="{441C6276-B2AD-49B0-AF73-817FF0F042D4}" destId="{6195EDE2-A360-40B1-8A0A-EB120322D0FA}" srcOrd="3" destOrd="0" presId="urn:microsoft.com/office/officeart/2005/8/layout/vList4"/>
    <dgm:cxn modelId="{62ED9B4E-B563-4D54-93EB-7E2F61E05B7A}" type="presParOf" srcId="{441C6276-B2AD-49B0-AF73-817FF0F042D4}" destId="{45FAAAA0-B2AF-42CD-8BD9-C3D9FC9C7DA4}" srcOrd="4" destOrd="0" presId="urn:microsoft.com/office/officeart/2005/8/layout/vList4"/>
    <dgm:cxn modelId="{C087FD1A-6A82-4FDF-9B89-35B8D72BA1D3}" type="presParOf" srcId="{45FAAAA0-B2AF-42CD-8BD9-C3D9FC9C7DA4}" destId="{D47F26C9-0F6B-4EDE-AA90-8ACF8850F7B7}" srcOrd="0" destOrd="0" presId="urn:microsoft.com/office/officeart/2005/8/layout/vList4"/>
    <dgm:cxn modelId="{AE227985-22B8-4D8C-8065-641B1295A586}" type="presParOf" srcId="{45FAAAA0-B2AF-42CD-8BD9-C3D9FC9C7DA4}" destId="{54919A24-FDF2-45AE-ADD3-FAE84C805EC7}" srcOrd="1" destOrd="0" presId="urn:microsoft.com/office/officeart/2005/8/layout/vList4"/>
    <dgm:cxn modelId="{DCD7A0B2-0791-484E-BDEF-DC6A1C609002}" type="presParOf" srcId="{45FAAAA0-B2AF-42CD-8BD9-C3D9FC9C7DA4}" destId="{D4569B2A-6B9C-4BCF-92F0-D59BF8B7D9B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F5BF3-90A3-4A91-9BB6-6CE3B8607539}">
      <dsp:nvSpPr>
        <dsp:cNvPr id="0" name=""/>
        <dsp:cNvSpPr/>
      </dsp:nvSpPr>
      <dsp:spPr>
        <a:xfrm>
          <a:off x="93910" y="530452"/>
          <a:ext cx="1400530" cy="11551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New to military</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Single</a:t>
          </a:r>
          <a:endParaRPr lang="en-US" sz="1500" b="1" kern="1200" dirty="0"/>
        </a:p>
      </dsp:txBody>
      <dsp:txXfrm>
        <a:off x="120493" y="557035"/>
        <a:ext cx="1347364" cy="854448"/>
      </dsp:txXfrm>
    </dsp:sp>
    <dsp:sp modelId="{3215F414-47E1-4C7E-BEFE-605529799018}">
      <dsp:nvSpPr>
        <dsp:cNvPr id="0" name=""/>
        <dsp:cNvSpPr/>
      </dsp:nvSpPr>
      <dsp:spPr>
        <a:xfrm>
          <a:off x="1282114" y="506760"/>
          <a:ext cx="2108412" cy="2108412"/>
        </a:xfrm>
        <a:prstGeom prst="leftCircularArrow">
          <a:avLst>
            <a:gd name="adj1" fmla="val 4467"/>
            <a:gd name="adj2" fmla="val 567333"/>
            <a:gd name="adj3" fmla="val 2497212"/>
            <a:gd name="adj4" fmla="val 9178857"/>
            <a:gd name="adj5" fmla="val 52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E8F884-AFCD-4592-B50F-2ED87D3DDF5B}">
      <dsp:nvSpPr>
        <dsp:cNvPr id="0" name=""/>
        <dsp:cNvSpPr/>
      </dsp:nvSpPr>
      <dsp:spPr>
        <a:xfrm>
          <a:off x="865606" y="1498468"/>
          <a:ext cx="1244916" cy="4950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Career</a:t>
          </a:r>
          <a:endParaRPr lang="en-US" sz="1700" b="1" kern="1200" dirty="0">
            <a:solidFill>
              <a:schemeClr val="tx1"/>
            </a:solidFill>
          </a:endParaRPr>
        </a:p>
      </dsp:txBody>
      <dsp:txXfrm>
        <a:off x="880106" y="1512968"/>
        <a:ext cx="1215916" cy="466062"/>
      </dsp:txXfrm>
    </dsp:sp>
    <dsp:sp modelId="{AC6C60B9-9F82-4AD0-A169-D0F99D0DC5FE}">
      <dsp:nvSpPr>
        <dsp:cNvPr id="0" name=""/>
        <dsp:cNvSpPr/>
      </dsp:nvSpPr>
      <dsp:spPr>
        <a:xfrm>
          <a:off x="2745546" y="627344"/>
          <a:ext cx="1400530" cy="1229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Employment</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Education</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Married</a:t>
          </a:r>
          <a:endParaRPr lang="en-US" sz="1500" b="1" kern="1200" dirty="0"/>
        </a:p>
      </dsp:txBody>
      <dsp:txXfrm>
        <a:off x="2773846" y="919166"/>
        <a:ext cx="1343930" cy="909645"/>
      </dsp:txXfrm>
    </dsp:sp>
    <dsp:sp modelId="{ADC7EE53-36C1-4128-8121-6888003C21CA}">
      <dsp:nvSpPr>
        <dsp:cNvPr id="0" name=""/>
        <dsp:cNvSpPr/>
      </dsp:nvSpPr>
      <dsp:spPr>
        <a:xfrm>
          <a:off x="4591851" y="-340019"/>
          <a:ext cx="2762252" cy="2762252"/>
        </a:xfrm>
        <a:prstGeom prst="circularArrow">
          <a:avLst>
            <a:gd name="adj1" fmla="val 3409"/>
            <a:gd name="adj2" fmla="val 422117"/>
            <a:gd name="adj3" fmla="val 18996743"/>
            <a:gd name="adj4" fmla="val 12169882"/>
            <a:gd name="adj5" fmla="val 39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C63A1B-E9C7-42A7-B2BB-5851351DE8D0}">
      <dsp:nvSpPr>
        <dsp:cNvPr id="0" name=""/>
        <dsp:cNvSpPr/>
      </dsp:nvSpPr>
      <dsp:spPr>
        <a:xfrm>
          <a:off x="4171634" y="544789"/>
          <a:ext cx="1244916" cy="4950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Family</a:t>
          </a:r>
          <a:endParaRPr lang="en-US" sz="1700" b="1" kern="1200" dirty="0">
            <a:solidFill>
              <a:schemeClr val="tx1"/>
            </a:solidFill>
          </a:endParaRPr>
        </a:p>
      </dsp:txBody>
      <dsp:txXfrm>
        <a:off x="4186134" y="559289"/>
        <a:ext cx="1215916" cy="466062"/>
      </dsp:txXfrm>
    </dsp:sp>
    <dsp:sp modelId="{5598C066-1F3A-4AE0-BCEE-9724A5E98AD9}">
      <dsp:nvSpPr>
        <dsp:cNvPr id="0" name=""/>
        <dsp:cNvSpPr/>
      </dsp:nvSpPr>
      <dsp:spPr>
        <a:xfrm>
          <a:off x="6450718" y="530452"/>
          <a:ext cx="1400530" cy="115514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solidFill>
                <a:schemeClr val="tx1"/>
              </a:solidFill>
            </a:rPr>
            <a:t>Deployment</a:t>
          </a:r>
          <a:endParaRPr lang="en-US" sz="1500" b="1" kern="1200" dirty="0">
            <a:solidFill>
              <a:schemeClr val="tx1"/>
            </a:solidFill>
          </a:endParaRPr>
        </a:p>
        <a:p>
          <a:pPr marL="114300" lvl="1" indent="-114300" algn="l" defTabSz="666750">
            <a:lnSpc>
              <a:spcPct val="90000"/>
            </a:lnSpc>
            <a:spcBef>
              <a:spcPct val="0"/>
            </a:spcBef>
            <a:spcAft>
              <a:spcPct val="15000"/>
            </a:spcAft>
            <a:buChar char="••"/>
          </a:pPr>
          <a:r>
            <a:rPr lang="en-US" sz="1500" b="1" kern="1200" dirty="0" smtClean="0">
              <a:solidFill>
                <a:schemeClr val="tx1"/>
              </a:solidFill>
            </a:rPr>
            <a:t>Benefits</a:t>
          </a:r>
          <a:endParaRPr lang="en-US" sz="1500" b="1" kern="1200" dirty="0">
            <a:solidFill>
              <a:schemeClr val="tx1"/>
            </a:solidFill>
          </a:endParaRPr>
        </a:p>
        <a:p>
          <a:pPr marL="114300" lvl="1" indent="-114300" algn="l" defTabSz="666750">
            <a:lnSpc>
              <a:spcPct val="90000"/>
            </a:lnSpc>
            <a:spcBef>
              <a:spcPct val="0"/>
            </a:spcBef>
            <a:spcAft>
              <a:spcPct val="15000"/>
            </a:spcAft>
            <a:buChar char="••"/>
          </a:pPr>
          <a:r>
            <a:rPr lang="en-US" sz="1500" b="1" kern="1200" dirty="0" smtClean="0">
              <a:solidFill>
                <a:schemeClr val="tx1"/>
              </a:solidFill>
            </a:rPr>
            <a:t>Disabilities</a:t>
          </a:r>
          <a:endParaRPr lang="en-US" sz="1500" b="1" kern="1200" dirty="0">
            <a:solidFill>
              <a:schemeClr val="tx1"/>
            </a:solidFill>
          </a:endParaRPr>
        </a:p>
      </dsp:txBody>
      <dsp:txXfrm>
        <a:off x="6477301" y="557035"/>
        <a:ext cx="1347364" cy="854448"/>
      </dsp:txXfrm>
    </dsp:sp>
    <dsp:sp modelId="{E06F7C31-DA94-4BB7-A0AF-FA7F63268BFD}">
      <dsp:nvSpPr>
        <dsp:cNvPr id="0" name=""/>
        <dsp:cNvSpPr/>
      </dsp:nvSpPr>
      <dsp:spPr>
        <a:xfrm>
          <a:off x="5874434" y="1438071"/>
          <a:ext cx="1244916" cy="4950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Retirement</a:t>
          </a:r>
          <a:endParaRPr lang="en-US" sz="1700" b="1" kern="1200" dirty="0">
            <a:solidFill>
              <a:schemeClr val="tx1"/>
            </a:solidFill>
          </a:endParaRPr>
        </a:p>
      </dsp:txBody>
      <dsp:txXfrm>
        <a:off x="5888934" y="1452571"/>
        <a:ext cx="1215916" cy="46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2A3B05AC-0904-4E2C-A6D6-622B46CDC3D0}" type="datetimeFigureOut">
              <a:rPr lang="en-US" smtClean="0"/>
              <a:t>10/31/18</a:t>
            </a:fld>
            <a:endParaRPr lang="en-US"/>
          </a:p>
        </p:txBody>
      </p:sp>
      <p:sp>
        <p:nvSpPr>
          <p:cNvPr id="4" name="Footer Placeholder 3"/>
          <p:cNvSpPr>
            <a:spLocks noGrp="1"/>
          </p:cNvSpPr>
          <p:nvPr>
            <p:ph type="ftr" sz="quarter" idx="2"/>
          </p:nvPr>
        </p:nvSpPr>
        <p:spPr>
          <a:xfrm>
            <a:off x="1" y="8830780"/>
            <a:ext cx="2972421"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30780"/>
            <a:ext cx="2972421" cy="465620"/>
          </a:xfrm>
          <a:prstGeom prst="rect">
            <a:avLst/>
          </a:prstGeom>
        </p:spPr>
        <p:txBody>
          <a:bodyPr vert="horz" lIns="91440" tIns="45720" rIns="91440" bIns="45720" rtlCol="0" anchor="b"/>
          <a:lstStyle>
            <a:lvl1pPr algn="r">
              <a:defRPr sz="1200"/>
            </a:lvl1pPr>
          </a:lstStyle>
          <a:p>
            <a:fld id="{23A969EA-DF6F-45A9-8D1F-40E34215ED7C}" type="slidenum">
              <a:rPr lang="en-US" smtClean="0"/>
              <a:t>‹#›</a:t>
            </a:fld>
            <a:endParaRPr lang="en-US"/>
          </a:p>
        </p:txBody>
      </p:sp>
    </p:spTree>
    <p:extLst>
      <p:ext uri="{BB962C8B-B14F-4D97-AF65-F5344CB8AC3E}">
        <p14:creationId xmlns:p14="http://schemas.microsoft.com/office/powerpoint/2010/main" val="264420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AAD9253-EDD4-4761-9E97-98AEC12F08C1}" type="datetimeFigureOut">
              <a:rPr lang="en-US" smtClean="0"/>
              <a:t>10/31/18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E99497FD-5ED2-49AD-BC34-EB9B54127FB3}" type="slidenum">
              <a:rPr lang="en-US" smtClean="0"/>
              <a:t>‹#›</a:t>
            </a:fld>
            <a:endParaRPr lang="en-US"/>
          </a:p>
        </p:txBody>
      </p:sp>
    </p:spTree>
    <p:extLst>
      <p:ext uri="{BB962C8B-B14F-4D97-AF65-F5344CB8AC3E}">
        <p14:creationId xmlns:p14="http://schemas.microsoft.com/office/powerpoint/2010/main" val="1122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611B9-0807-4DFE-91F0-A3AAFEFD6D37}" type="slidenum">
              <a:rPr lang="en-US" smtClean="0"/>
              <a:t>1</a:t>
            </a:fld>
            <a:endParaRPr lang="en-US"/>
          </a:p>
        </p:txBody>
      </p:sp>
    </p:spTree>
    <p:extLst>
      <p:ext uri="{BB962C8B-B14F-4D97-AF65-F5344CB8AC3E}">
        <p14:creationId xmlns:p14="http://schemas.microsoft.com/office/powerpoint/2010/main" val="170153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365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07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457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81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603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041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fontAlgn="auto">
              <a:spcBef>
                <a:spcPts val="0"/>
              </a:spcBef>
              <a:spcAft>
                <a:spcPts val="0"/>
              </a:spcAft>
              <a:defRPr/>
            </a:pPr>
            <a:endParaRPr lang="en-US" dirty="0" smtClean="0"/>
          </a:p>
        </p:txBody>
      </p:sp>
    </p:spTree>
    <p:extLst>
      <p:ext uri="{BB962C8B-B14F-4D97-AF65-F5344CB8AC3E}">
        <p14:creationId xmlns:p14="http://schemas.microsoft.com/office/powerpoint/2010/main" val="276607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Arial Black" panose="020B0A04020102020204" pitchFamily="34" charset="0"/>
              </a:rPr>
              <a:t>The </a:t>
            </a:r>
            <a:r>
              <a:rPr lang="en-US" dirty="0">
                <a:solidFill>
                  <a:schemeClr val="accent1">
                    <a:lumMod val="75000"/>
                  </a:schemeClr>
                </a:solidFill>
                <a:latin typeface="Arial Black" panose="020B0A04020102020204" pitchFamily="34" charset="0"/>
              </a:rPr>
              <a:t>Citizen Soldier for Life </a:t>
            </a:r>
            <a:r>
              <a:rPr lang="en-US" dirty="0" smtClean="0">
                <a:solidFill>
                  <a:schemeClr val="accent1">
                    <a:lumMod val="75000"/>
                  </a:schemeClr>
                </a:solidFill>
                <a:latin typeface="Arial Black" panose="020B0A04020102020204" pitchFamily="34" charset="0"/>
              </a:rPr>
              <a:t>program </a:t>
            </a:r>
            <a:r>
              <a:rPr lang="en-US" dirty="0">
                <a:solidFill>
                  <a:schemeClr val="accent1">
                    <a:lumMod val="75000"/>
                  </a:schemeClr>
                </a:solidFill>
                <a:latin typeface="Arial Black" panose="020B0A04020102020204" pitchFamily="34" charset="0"/>
              </a:rPr>
              <a:t>vision is to prepare and connect </a:t>
            </a:r>
            <a:r>
              <a:rPr lang="en-US" dirty="0" smtClean="0">
                <a:solidFill>
                  <a:schemeClr val="accent1">
                    <a:lumMod val="75000"/>
                  </a:schemeClr>
                </a:solidFill>
                <a:latin typeface="Arial Black" panose="020B0A04020102020204" pitchFamily="34" charset="0"/>
              </a:rPr>
              <a:t>Service </a:t>
            </a:r>
            <a:r>
              <a:rPr lang="en-US" dirty="0">
                <a:solidFill>
                  <a:schemeClr val="accent1">
                    <a:lumMod val="75000"/>
                  </a:schemeClr>
                </a:solidFill>
                <a:latin typeface="Arial Black" panose="020B0A04020102020204" pitchFamily="34" charset="0"/>
              </a:rPr>
              <a:t>Members and their </a:t>
            </a:r>
            <a:r>
              <a:rPr lang="en-US" dirty="0" smtClean="0">
                <a:solidFill>
                  <a:schemeClr val="accent1">
                    <a:lumMod val="75000"/>
                  </a:schemeClr>
                </a:solidFill>
                <a:latin typeface="Arial Black" panose="020B0A04020102020204" pitchFamily="34" charset="0"/>
              </a:rPr>
              <a:t>Families </a:t>
            </a:r>
            <a:r>
              <a:rPr lang="en-US" dirty="0">
                <a:solidFill>
                  <a:schemeClr val="accent1">
                    <a:lumMod val="75000"/>
                  </a:schemeClr>
                </a:solidFill>
                <a:latin typeface="Arial Black" panose="020B0A04020102020204" pitchFamily="34" charset="0"/>
              </a:rPr>
              <a:t>within the </a:t>
            </a:r>
            <a:r>
              <a:rPr lang="en-US" dirty="0" smtClean="0">
                <a:solidFill>
                  <a:schemeClr val="accent1">
                    <a:lumMod val="75000"/>
                  </a:schemeClr>
                </a:solidFill>
                <a:latin typeface="Arial Black" panose="020B0A04020102020204" pitchFamily="34" charset="0"/>
              </a:rPr>
              <a:t>54 </a:t>
            </a:r>
            <a:r>
              <a:rPr lang="en-US" dirty="0">
                <a:solidFill>
                  <a:schemeClr val="accent1">
                    <a:lumMod val="75000"/>
                  </a:schemeClr>
                </a:solidFill>
                <a:latin typeface="Arial Black" panose="020B0A04020102020204" pitchFamily="34" charset="0"/>
              </a:rPr>
              <a:t>States, Territories and District of Columbia with </a:t>
            </a:r>
            <a:r>
              <a:rPr lang="en-US" dirty="0" smtClean="0">
                <a:solidFill>
                  <a:schemeClr val="accent1">
                    <a:lumMod val="75000"/>
                  </a:schemeClr>
                </a:solidFill>
                <a:latin typeface="Arial Black" panose="020B0A04020102020204" pitchFamily="34" charset="0"/>
              </a:rPr>
              <a:t>financial and career readiness education to prepare for opportunities for betterment – whether it be a more sound budget or employment.  When the Soldier and Family are in a good position in terms of financial stability and employment, they are more resilient, ready and capable </a:t>
            </a:r>
            <a:r>
              <a:rPr lang="en-US" dirty="0">
                <a:solidFill>
                  <a:schemeClr val="accent1">
                    <a:lumMod val="75000"/>
                  </a:schemeClr>
                </a:solidFill>
                <a:latin typeface="Arial Black" panose="020B0A04020102020204" pitchFamily="34" charset="0"/>
              </a:rPr>
              <a:t>of accomplishing the State and Federal mission. </a:t>
            </a:r>
          </a:p>
          <a:p>
            <a:pPr>
              <a:defRPr/>
            </a:pPr>
            <a:endParaRPr lang="en-US" dirty="0"/>
          </a:p>
          <a:p>
            <a:pPr>
              <a:defRPr/>
            </a:pPr>
            <a:endParaRPr lang="en-US" dirty="0"/>
          </a:p>
          <a:p>
            <a:pPr>
              <a:defRPr/>
            </a:pPr>
            <a:r>
              <a:rPr lang="en-US" dirty="0"/>
              <a:t> </a:t>
            </a:r>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BD34B4-B361-4C95-BB03-6490D0BFCBE0}" type="slidenum">
              <a:rPr lang="en-US" altLang="en-US" smtClean="0">
                <a:solidFill>
                  <a:prstClr val="black"/>
                </a:solidFill>
              </a:rPr>
              <a:pPr/>
              <a:t>18</a:t>
            </a:fld>
            <a:endParaRPr lang="en-US" altLang="en-US" smtClean="0">
              <a:solidFill>
                <a:prstClr val="black"/>
              </a:solidFill>
            </a:endParaRPr>
          </a:p>
        </p:txBody>
      </p:sp>
    </p:spTree>
    <p:extLst>
      <p:ext uri="{BB962C8B-B14F-4D97-AF65-F5344CB8AC3E}">
        <p14:creationId xmlns:p14="http://schemas.microsoft.com/office/powerpoint/2010/main" val="391818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a:p>
            <a:pPr>
              <a:defRPr/>
            </a:pPr>
            <a:endParaRPr lang="en-US" dirty="0"/>
          </a:p>
          <a:p>
            <a:pPr>
              <a:defRPr/>
            </a:pPr>
            <a:r>
              <a:rPr lang="en-US" dirty="0"/>
              <a:t> </a:t>
            </a: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799794-4E14-4C81-A495-9F5CFF926211}" type="slidenum">
              <a:rPr lang="en-US" altLang="en-US" smtClean="0">
                <a:solidFill>
                  <a:prstClr val="black"/>
                </a:solidFill>
              </a:rPr>
              <a:pPr/>
              <a:t>19</a:t>
            </a:fld>
            <a:endParaRPr lang="en-US" altLang="en-US" smtClean="0">
              <a:solidFill>
                <a:prstClr val="black"/>
              </a:solidFill>
            </a:endParaRPr>
          </a:p>
        </p:txBody>
      </p:sp>
    </p:spTree>
    <p:extLst>
      <p:ext uri="{BB962C8B-B14F-4D97-AF65-F5344CB8AC3E}">
        <p14:creationId xmlns:p14="http://schemas.microsoft.com/office/powerpoint/2010/main" val="188516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a:p>
            <a:pPr>
              <a:defRPr/>
            </a:pPr>
            <a:endParaRPr lang="en-US" dirty="0"/>
          </a:p>
          <a:p>
            <a:pPr>
              <a:defRPr/>
            </a:pPr>
            <a:r>
              <a:rPr lang="en-US" dirty="0"/>
              <a:t> </a:t>
            </a:r>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F29A94-A3A5-40C6-9AE9-3E6963D4CC1C}" type="slidenum">
              <a:rPr lang="en-US" altLang="en-US" smtClean="0">
                <a:solidFill>
                  <a:prstClr val="black"/>
                </a:solidFill>
              </a:rPr>
              <a:pPr/>
              <a:t>20</a:t>
            </a:fld>
            <a:endParaRPr lang="en-US" altLang="en-US" smtClean="0">
              <a:solidFill>
                <a:prstClr val="black"/>
              </a:solidFill>
            </a:endParaRPr>
          </a:p>
        </p:txBody>
      </p:sp>
    </p:spTree>
    <p:extLst>
      <p:ext uri="{BB962C8B-B14F-4D97-AF65-F5344CB8AC3E}">
        <p14:creationId xmlns:p14="http://schemas.microsoft.com/office/powerpoint/2010/main" val="209257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54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a new Soldier, you should know your CRS touchpoints, understand when, by regulation, you are required to touch base with your CRC and receive the proper training.  </a:t>
            </a:r>
          </a:p>
          <a:p>
            <a:r>
              <a:rPr lang="en-US" altLang="en-US" dirty="0" smtClean="0"/>
              <a:t>	Within the first 6 months of arrival at your parent unit, you will complete any requirements not completed while in RSP – that includes an IDP.</a:t>
            </a:r>
          </a:p>
          <a:p>
            <a:r>
              <a:rPr lang="en-US" altLang="en-US" dirty="0" smtClean="0"/>
              <a:t>	Each year, you will be required to reach out to your CRC for your Annual Review.  The annual review is an update of your IDP and an update to your 12 month budget/spend plan.  These items are also updated any time you receive a promotion, you PCS, or have a major life event such as a marriage, divorce, birth of a baby – anything that might change your living expenses.</a:t>
            </a:r>
          </a:p>
          <a:p>
            <a:r>
              <a:rPr lang="en-US" altLang="en-US" dirty="0" smtClean="0"/>
              <a:t>	If you become unemployed – or realize you are not making a living wage with only one job – you would reach out to your CRC.  </a:t>
            </a:r>
          </a:p>
          <a:p>
            <a:r>
              <a:rPr lang="en-US" altLang="en-US" dirty="0" smtClean="0"/>
              <a:t>	If you change your career </a:t>
            </a:r>
            <a:r>
              <a:rPr lang="en-US" altLang="en-US" dirty="0" err="1" smtClean="0"/>
              <a:t>projectory</a:t>
            </a:r>
            <a:r>
              <a:rPr lang="en-US" altLang="en-US" dirty="0" smtClean="0"/>
              <a:t> – you would reach out to your CRC.</a:t>
            </a:r>
          </a:p>
          <a:p>
            <a:r>
              <a:rPr lang="en-US" altLang="en-US" dirty="0" smtClean="0"/>
              <a:t>	If you reenlist – you would see your CRC for a MOS crosswalk/GAP Analysis and an occupational interest self assessment.</a:t>
            </a:r>
          </a:p>
          <a:p>
            <a:r>
              <a:rPr lang="en-US" altLang="en-US" dirty="0" smtClean="0"/>
              <a:t>	If you become aware that you will mobilize, it is recommended you reach out to your CRC.</a:t>
            </a:r>
          </a:p>
          <a:p>
            <a:r>
              <a:rPr lang="en-US" altLang="en-US" dirty="0" smtClean="0"/>
              <a:t>	If you decide to leave the ARNG – you would also reach back to your CRC to ensure your readiness for separation/transition.</a:t>
            </a:r>
          </a:p>
          <a:p>
            <a:endParaRPr lang="en-US" altLang="en-US" dirty="0" smtClean="0"/>
          </a:p>
          <a:p>
            <a:endParaRPr lang="en-US" altLang="en-US" dirty="0" smtClean="0"/>
          </a:p>
          <a:p>
            <a:r>
              <a:rPr lang="en-US" altLang="en-US" dirty="0" smtClean="0"/>
              <a:t> </a:t>
            </a:r>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6A3B4DF-5F3B-4871-8DF8-72B310433D9A}" type="slidenum">
              <a:rPr lang="en-US" altLang="en-US" smtClean="0">
                <a:solidFill>
                  <a:prstClr val="black"/>
                </a:solidFill>
              </a:rPr>
              <a:pPr/>
              <a:t>21</a:t>
            </a:fld>
            <a:endParaRPr lang="en-US" altLang="en-US" smtClean="0">
              <a:solidFill>
                <a:prstClr val="black"/>
              </a:solidFill>
            </a:endParaRPr>
          </a:p>
        </p:txBody>
      </p:sp>
    </p:spTree>
    <p:extLst>
      <p:ext uri="{BB962C8B-B14F-4D97-AF65-F5344CB8AC3E}">
        <p14:creationId xmlns:p14="http://schemas.microsoft.com/office/powerpoint/2010/main" val="364711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CRC provides services to every Soldier of the ARNG as a priority.  If for any reason, they are unable to provide you a service (time constraints, </a:t>
            </a:r>
            <a:r>
              <a:rPr lang="en-US" altLang="en-US" dirty="0" err="1" smtClean="0"/>
              <a:t>etc</a:t>
            </a:r>
            <a:r>
              <a:rPr lang="en-US" altLang="en-US" dirty="0" smtClean="0"/>
              <a:t>), you will be referred to a local specialist to assist.  </a:t>
            </a:r>
          </a:p>
          <a:p>
            <a:endParaRPr lang="en-US" altLang="en-US" dirty="0" smtClean="0"/>
          </a:p>
          <a:p>
            <a:endParaRPr lang="en-US" altLang="en-US" dirty="0" smtClean="0"/>
          </a:p>
          <a:p>
            <a:r>
              <a:rPr lang="en-US" altLang="en-US" dirty="0" smtClean="0"/>
              <a:t> </a:t>
            </a:r>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A7E8B0-97C4-4321-BA80-0DA70D5DECED}" type="slidenum">
              <a:rPr lang="en-US" altLang="en-US" smtClean="0">
                <a:solidFill>
                  <a:prstClr val="black"/>
                </a:solidFill>
              </a:rPr>
              <a:pPr/>
              <a:t>22</a:t>
            </a:fld>
            <a:endParaRPr lang="en-US" altLang="en-US" smtClean="0">
              <a:solidFill>
                <a:prstClr val="black"/>
              </a:solidFill>
            </a:endParaRPr>
          </a:p>
        </p:txBody>
      </p:sp>
    </p:spTree>
    <p:extLst>
      <p:ext uri="{BB962C8B-B14F-4D97-AF65-F5344CB8AC3E}">
        <p14:creationId xmlns:p14="http://schemas.microsoft.com/office/powerpoint/2010/main" val="41227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When we’re not here talking to units on the weekends, and we don’t have a visitor in the office for specific services, we are out building partnerships with local employers to make your finding a living wage job much easier – especially being a National Guardsmen.  Here are a few of our partnerships we have.</a:t>
            </a:r>
          </a:p>
          <a:p>
            <a:pPr>
              <a:defRPr/>
            </a:pPr>
            <a:endParaRPr lang="en-US" dirty="0">
              <a:solidFill>
                <a:schemeClr val="accent1">
                  <a:lumMod val="75000"/>
                </a:schemeClr>
              </a:solidFill>
              <a:latin typeface="Arial Black" panose="020B0A04020102020204" pitchFamily="34" charset="0"/>
            </a:endParaRPr>
          </a:p>
          <a:p>
            <a:pPr>
              <a:defRPr/>
            </a:pPr>
            <a:endParaRPr lang="en-US" dirty="0"/>
          </a:p>
          <a:p>
            <a:pPr>
              <a:defRPr/>
            </a:pPr>
            <a:endParaRPr lang="en-US" dirty="0"/>
          </a:p>
          <a:p>
            <a:pPr>
              <a:defRPr/>
            </a:pPr>
            <a:r>
              <a:rPr lang="en-US" dirty="0"/>
              <a:t> </a:t>
            </a:r>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385F138-1076-47B1-BB31-17C622C54DA6}" type="slidenum">
              <a:rPr lang="en-US" altLang="en-US" smtClean="0">
                <a:solidFill>
                  <a:prstClr val="black"/>
                </a:solidFill>
              </a:rPr>
              <a:pPr/>
              <a:t>23</a:t>
            </a:fld>
            <a:endParaRPr lang="en-US" altLang="en-US" smtClean="0">
              <a:solidFill>
                <a:prstClr val="black"/>
              </a:solidFill>
            </a:endParaRPr>
          </a:p>
        </p:txBody>
      </p:sp>
    </p:spTree>
    <p:extLst>
      <p:ext uri="{BB962C8B-B14F-4D97-AF65-F5344CB8AC3E}">
        <p14:creationId xmlns:p14="http://schemas.microsoft.com/office/powerpoint/2010/main" val="3520422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If we aren’t out on the streets talking to local employers, we’re talking to our community partners that are also resources for us to help you meet your career readiness, education and employment goals. </a:t>
            </a:r>
            <a:endParaRPr lang="en-US" dirty="0">
              <a:solidFill>
                <a:schemeClr val="accent1">
                  <a:lumMod val="75000"/>
                </a:schemeClr>
              </a:solidFill>
              <a:latin typeface="Arial Black" panose="020B0A04020102020204" pitchFamily="34" charset="0"/>
            </a:endParaRPr>
          </a:p>
          <a:p>
            <a:pPr>
              <a:defRPr/>
            </a:pPr>
            <a:endParaRPr lang="en-US" dirty="0"/>
          </a:p>
          <a:p>
            <a:pPr>
              <a:defRPr/>
            </a:pPr>
            <a:endParaRPr lang="en-US" dirty="0"/>
          </a:p>
          <a:p>
            <a:pPr>
              <a:defRPr/>
            </a:pPr>
            <a:r>
              <a:rPr lang="en-US" dirty="0"/>
              <a:t> </a:t>
            </a:r>
          </a:p>
        </p:txBody>
      </p:sp>
      <p:sp>
        <p:nvSpPr>
          <p:cNvPr id="27652" name="Slide Number Placeholder 3"/>
          <p:cNvSpPr>
            <a:spLocks noGrp="1" noChangeArrowheads="1"/>
          </p:cNvSpPr>
          <p:nvPr>
            <p:ph type="sldNum" sz="quarter" idx="5"/>
          </p:nvPr>
        </p:nvSpPr>
        <p:spPr bwMode="auto">
          <a:xfrm>
            <a:off x="4016375" y="8843963"/>
            <a:ext cx="3043238" cy="46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856198-ECD0-4947-99D1-6B3A803FD18F}" type="slidenum">
              <a:rPr lang="en-US" altLang="en-US" smtClean="0">
                <a:solidFill>
                  <a:prstClr val="black"/>
                </a:solidFill>
              </a:rPr>
              <a:pPr/>
              <a:t>24</a:t>
            </a:fld>
            <a:endParaRPr lang="en-US" altLang="en-US" smtClean="0">
              <a:solidFill>
                <a:prstClr val="black"/>
              </a:solidFill>
            </a:endParaRPr>
          </a:p>
        </p:txBody>
      </p:sp>
    </p:spTree>
    <p:extLst>
      <p:ext uri="{BB962C8B-B14F-4D97-AF65-F5344CB8AC3E}">
        <p14:creationId xmlns:p14="http://schemas.microsoft.com/office/powerpoint/2010/main" val="2906725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a:p>
            <a:pPr>
              <a:defRPr/>
            </a:pPr>
            <a:endParaRPr lang="en-US" dirty="0"/>
          </a:p>
          <a:p>
            <a:pPr>
              <a:defRPr/>
            </a:pPr>
            <a:r>
              <a:rPr lang="en-US" dirty="0"/>
              <a:t> </a:t>
            </a:r>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6600" indent="-282575">
              <a:defRPr>
                <a:solidFill>
                  <a:schemeClr val="tx1"/>
                </a:solidFill>
                <a:latin typeface="Calibri" panose="020F0502020204030204" pitchFamily="34" charset="0"/>
                <a:cs typeface="Arial" panose="020B0604020202020204" pitchFamily="34" charset="0"/>
              </a:defRPr>
            </a:lvl2pPr>
            <a:lvl3pPr marL="1135063" indent="-227013">
              <a:defRPr>
                <a:solidFill>
                  <a:schemeClr val="tx1"/>
                </a:solidFill>
                <a:latin typeface="Calibri" panose="020F0502020204030204" pitchFamily="34" charset="0"/>
                <a:cs typeface="Arial" panose="020B0604020202020204" pitchFamily="34" charset="0"/>
              </a:defRPr>
            </a:lvl3pPr>
            <a:lvl4pPr marL="1589088" indent="-227013">
              <a:defRPr>
                <a:solidFill>
                  <a:schemeClr val="tx1"/>
                </a:solidFill>
                <a:latin typeface="Calibri" panose="020F0502020204030204" pitchFamily="34" charset="0"/>
                <a:cs typeface="Arial" panose="020B0604020202020204" pitchFamily="34" charset="0"/>
              </a:defRPr>
            </a:lvl4pPr>
            <a:lvl5pPr marL="2043113" indent="-227013">
              <a:defRPr>
                <a:solidFill>
                  <a:schemeClr val="tx1"/>
                </a:solidFill>
                <a:latin typeface="Calibri" panose="020F0502020204030204" pitchFamily="34" charset="0"/>
                <a:cs typeface="Arial" panose="020B0604020202020204" pitchFamily="34" charset="0"/>
              </a:defRPr>
            </a:lvl5pPr>
            <a:lvl6pPr marL="25003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75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147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71913" indent="-2270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24393F-B8BC-4FED-828A-FA77ED8F5C95}" type="slidenum">
              <a:rPr lang="en-US" altLang="en-US" smtClean="0">
                <a:solidFill>
                  <a:prstClr val="black"/>
                </a:solidFill>
              </a:rPr>
              <a:pPr/>
              <a:t>25</a:t>
            </a:fld>
            <a:endParaRPr lang="en-US" altLang="en-US" smtClean="0">
              <a:solidFill>
                <a:prstClr val="black"/>
              </a:solidFill>
            </a:endParaRPr>
          </a:p>
        </p:txBody>
      </p:sp>
    </p:spTree>
    <p:extLst>
      <p:ext uri="{BB962C8B-B14F-4D97-AF65-F5344CB8AC3E}">
        <p14:creationId xmlns:p14="http://schemas.microsoft.com/office/powerpoint/2010/main" val="352488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fld id="{2254CDEE-F2D8-4D14-8A76-0254A6254F3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60532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54CDEE-F2D8-4D14-8A76-0254A6254F3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66112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54CDEE-F2D8-4D14-8A76-0254A6254F3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2319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Strong Bonds</a:t>
            </a:r>
            <a:r>
              <a:rPr lang="en-US" dirty="0" smtClean="0">
                <a:effectLst/>
              </a:rPr>
              <a:t> is a chaplain-led program which assists commanders in building individual resiliency by strengthening the Army and Air Force Family. The core mission of the </a:t>
            </a:r>
            <a:r>
              <a:rPr lang="en-US" b="1" dirty="0" smtClean="0">
                <a:effectLst/>
              </a:rPr>
              <a:t>Strong Bonds</a:t>
            </a:r>
            <a:r>
              <a:rPr lang="en-US" dirty="0" smtClean="0">
                <a:effectLst/>
              </a:rPr>
              <a:t> program is to increase individual Soldier, Airmen and Family members’ readiness through relationship education and skills training.</a:t>
            </a:r>
            <a:endParaRPr lang="en-US" dirty="0"/>
          </a:p>
        </p:txBody>
      </p:sp>
    </p:spTree>
    <p:extLst>
      <p:ext uri="{BB962C8B-B14F-4D97-AF65-F5344CB8AC3E}">
        <p14:creationId xmlns:p14="http://schemas.microsoft.com/office/powerpoint/2010/main" val="3170145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F0D24F-5784-480E-AAF1-63D2D508CB2E}" type="slidenum">
              <a:rPr lang="en-US" altLang="en-US" smtClean="0"/>
              <a:pPr/>
              <a:t>30</a:t>
            </a:fld>
            <a:endParaRPr lang="en-US" altLang="en-US" smtClean="0"/>
          </a:p>
        </p:txBody>
      </p:sp>
    </p:spTree>
    <p:extLst>
      <p:ext uri="{BB962C8B-B14F-4D97-AF65-F5344CB8AC3E}">
        <p14:creationId xmlns:p14="http://schemas.microsoft.com/office/powerpoint/2010/main" val="216672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376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haven’t explored Military OneSource, now’s the time to discover this world of assistance all in one place and at your fingertips.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50659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is Military OneSource?</a:t>
            </a:r>
            <a:r>
              <a:rPr lang="en-US" sz="1200" kern="1200" baseline="0" dirty="0">
                <a:solidFill>
                  <a:schemeClr val="tx1"/>
                </a:solidFill>
                <a:effectLst/>
                <a:latin typeface="+mn-lt"/>
                <a:ea typeface="+mn-ea"/>
                <a:cs typeface="+mn-cs"/>
              </a:rPr>
              <a:t> Many things to many people.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Military OneSource is your one source, available 24/7, providing information, resources and assistance for your best MilLife.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latin typeface="Calibri" charset="0"/>
                <a:ea typeface="Calibri" charset="0"/>
                <a:cs typeface="Calibri" charset="0"/>
              </a:rPr>
              <a:t>A community with a deep understanding of Military Life – powered by people with extensive training and experience in military culture.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all about helping our</a:t>
            </a:r>
            <a:r>
              <a:rPr lang="en-US" sz="1200" kern="1200" baseline="0" dirty="0">
                <a:solidFill>
                  <a:schemeClr val="tx1"/>
                </a:solidFill>
                <a:effectLst/>
                <a:latin typeface="+mn-lt"/>
                <a:ea typeface="+mn-ea"/>
                <a:cs typeface="+mn-cs"/>
              </a:rPr>
              <a:t> entire community </a:t>
            </a:r>
            <a:r>
              <a:rPr lang="en-US" sz="1200" kern="1200" dirty="0">
                <a:solidFill>
                  <a:schemeClr val="tx1"/>
                </a:solidFill>
                <a:effectLst/>
                <a:latin typeface="+mn-lt"/>
                <a:ea typeface="+mn-ea"/>
                <a:cs typeface="+mn-cs"/>
              </a:rPr>
              <a:t>— service members and military families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advantage of all the resources and services you have available, for the most positive and fulfilling military experience.</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927958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kern="1200" dirty="0">
                <a:solidFill>
                  <a:schemeClr val="tx1"/>
                </a:solidFill>
                <a:effectLst/>
                <a:latin typeface="+mn-lt"/>
                <a:ea typeface="+mn-ea"/>
                <a:cs typeface="+mn-cs"/>
              </a:rPr>
              <a:t>More ways we serve and</a:t>
            </a:r>
            <a:r>
              <a:rPr lang="en-US" sz="1200" kern="1200" baseline="0" dirty="0">
                <a:solidFill>
                  <a:schemeClr val="tx1"/>
                </a:solidFill>
                <a:effectLst/>
                <a:latin typeface="+mn-lt"/>
                <a:ea typeface="+mn-ea"/>
                <a:cs typeface="+mn-cs"/>
              </a:rPr>
              <a:t> support the military community:</a:t>
            </a:r>
            <a:endParaRPr lang="en-US" sz="1200" kern="1200" dirty="0">
              <a:solidFill>
                <a:schemeClr val="tx1"/>
              </a:solidFill>
              <a:effectLst/>
              <a:latin typeface="+mn-lt"/>
              <a:ea typeface="+mn-ea"/>
              <a:cs typeface="+mn-cs"/>
            </a:endParaRP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A single source of </a:t>
            </a:r>
            <a:r>
              <a:rPr lang="en-US" sz="1200" kern="1200" dirty="0">
                <a:solidFill>
                  <a:schemeClr val="tx1"/>
                </a:solidFill>
                <a:effectLst/>
                <a:latin typeface="+mn-lt"/>
                <a:ea typeface="+mn-ea"/>
                <a:cs typeface="+mn-cs"/>
              </a:rPr>
              <a:t>information and assistance </a:t>
            </a:r>
            <a:r>
              <a:rPr lang="en-US" baseline="0" dirty="0"/>
              <a:t>for service members and military families alike – because families are critical to readiness.</a:t>
            </a:r>
          </a:p>
          <a:p>
            <a:pPr marL="171450" indent="-171450">
              <a:buFont typeface="Arial" charset="0"/>
              <a:buChar char="•"/>
            </a:pPr>
            <a:r>
              <a:rPr lang="en-US" baseline="0" dirty="0"/>
              <a:t>We offer private, discreet, individualized support through counseling and consultations.</a:t>
            </a:r>
          </a:p>
          <a:p>
            <a:pPr marL="171450" indent="-171450">
              <a:buFont typeface="Arial" charset="0"/>
              <a:buChar char="•"/>
            </a:pPr>
            <a:r>
              <a:rPr lang="en-US" baseline="0" dirty="0"/>
              <a:t>Our services are no cost and tailored to the situation</a:t>
            </a:r>
          </a:p>
          <a:p>
            <a:pPr marL="171450" indent="-171450">
              <a:buFont typeface="Arial" charset="0"/>
              <a:buChar char="•"/>
            </a:pPr>
            <a:r>
              <a:rPr lang="en-US" baseline="0" dirty="0"/>
              <a:t>Our information and resources are trustworthy, because they come from the Department of Defense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5496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Military OneSource serves our total force. </a:t>
            </a:r>
          </a:p>
          <a:p>
            <a:pPr marL="171450" lvl="0" indent="-171450">
              <a:buFontTx/>
              <a:buChar char="•"/>
            </a:pPr>
            <a:r>
              <a:rPr lang="en-US" sz="1200" kern="1200" dirty="0">
                <a:solidFill>
                  <a:schemeClr val="tx1"/>
                </a:solidFill>
                <a:effectLst/>
                <a:latin typeface="+mn-lt"/>
                <a:ea typeface="+mn-ea"/>
                <a:cs typeface="+mn-cs"/>
              </a:rPr>
              <a:t>Here’s who is eligible for Military OneSource services:</a:t>
            </a:r>
          </a:p>
          <a:p>
            <a:pPr marL="649224" lvl="1" indent="-192024" defTabSz="457200">
              <a:spcAft>
                <a:spcPts val="600"/>
              </a:spcAft>
              <a:buFont typeface="Arial" panose="020B0604020202020204" pitchFamily="34" charset="0"/>
              <a:buChar char="•"/>
            </a:pPr>
            <a:r>
              <a:rPr lang="en-US" sz="1600" dirty="0">
                <a:solidFill>
                  <a:srgbClr val="404040"/>
                </a:solidFill>
                <a:latin typeface="Calibri" charset="0"/>
                <a:ea typeface="Calibri" charset="0"/>
                <a:cs typeface="Calibri" charset="0"/>
              </a:rPr>
              <a:t>All active duty, National Guard and Reserve Component service members, regardless of activation status</a:t>
            </a:r>
          </a:p>
          <a:p>
            <a:pPr marL="649224" lvl="1" indent="-192024" defTabSz="457200">
              <a:spcAft>
                <a:spcPts val="600"/>
              </a:spcAft>
              <a:buFont typeface="Arial" panose="020B0604020202020204" pitchFamily="34" charset="0"/>
              <a:buChar char="•"/>
            </a:pPr>
            <a:r>
              <a:rPr lang="en-US" sz="1600" dirty="0">
                <a:solidFill>
                  <a:srgbClr val="404040"/>
                </a:solidFill>
                <a:latin typeface="Calibri" charset="0"/>
                <a:ea typeface="Calibri" charset="0"/>
                <a:cs typeface="Calibri" charset="0"/>
              </a:rPr>
              <a:t>Immediate family members</a:t>
            </a:r>
          </a:p>
          <a:p>
            <a:pPr marL="649224" lvl="1" indent="-192024" defTabSz="457200">
              <a:spcAft>
                <a:spcPts val="600"/>
              </a:spcAft>
              <a:buFont typeface="Arial" panose="020B0604020202020204" pitchFamily="34" charset="0"/>
              <a:buChar char="•"/>
            </a:pPr>
            <a:r>
              <a:rPr lang="en-US" sz="1600" dirty="0">
                <a:solidFill>
                  <a:srgbClr val="404040"/>
                </a:solidFill>
                <a:latin typeface="Calibri" charset="0"/>
                <a:ea typeface="Calibri" charset="0"/>
                <a:cs typeface="Calibri" charset="0"/>
              </a:rPr>
              <a:t>Coast Guard, when activated with the Navy</a:t>
            </a:r>
          </a:p>
          <a:p>
            <a:pPr marL="649224" lvl="1" indent="-192024" defTabSz="457200">
              <a:spcAft>
                <a:spcPts val="600"/>
              </a:spcAft>
              <a:buFont typeface="Arial" panose="020B0604020202020204" pitchFamily="34" charset="0"/>
              <a:buChar char="•"/>
            </a:pPr>
            <a:r>
              <a:rPr lang="en-US" sz="1600" dirty="0">
                <a:solidFill>
                  <a:srgbClr val="404040"/>
                </a:solidFill>
                <a:latin typeface="Calibri" charset="0"/>
                <a:ea typeface="Calibri" charset="0"/>
                <a:cs typeface="Calibri" charset="0"/>
              </a:rPr>
              <a:t>Expeditionary civilians, 90 days pre- until 180 days post-deployment </a:t>
            </a:r>
          </a:p>
          <a:p>
            <a:pPr marL="649224" lvl="1" indent="-192024" defTabSz="457200">
              <a:spcAft>
                <a:spcPts val="600"/>
              </a:spcAft>
              <a:buFont typeface="Arial" panose="020B0604020202020204" pitchFamily="34" charset="0"/>
              <a:buChar char="•"/>
            </a:pPr>
            <a:r>
              <a:rPr lang="en-US" sz="1600" dirty="0">
                <a:solidFill>
                  <a:srgbClr val="404040"/>
                </a:solidFill>
                <a:latin typeface="Calibri" charset="0"/>
                <a:ea typeface="Calibri" charset="0"/>
                <a:cs typeface="Calibri" charset="0"/>
              </a:rPr>
              <a:t>Retired or discharged honorably to include a general discharge, up to 180 days past separation</a:t>
            </a:r>
          </a:p>
          <a:p>
            <a:pPr marL="649224" lvl="1" indent="-192024" defTabSz="457200">
              <a:spcAft>
                <a:spcPts val="600"/>
              </a:spcAft>
              <a:buFont typeface="Arial" panose="020B0604020202020204" pitchFamily="34" charset="0"/>
              <a:buChar char="•"/>
            </a:pPr>
            <a:r>
              <a:rPr lang="en-US" sz="1600" dirty="0">
                <a:solidFill>
                  <a:srgbClr val="404040"/>
                </a:solidFill>
                <a:latin typeface="Calibri" charset="0"/>
                <a:ea typeface="Calibri" charset="0"/>
                <a:cs typeface="Calibri" charset="0"/>
              </a:rPr>
              <a:t>Survivors: non-remarried spouses and children</a:t>
            </a: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Eligibility begins when the service member enters the military and for the most part, ends six months after transitioning out. </a:t>
            </a:r>
          </a:p>
          <a:p>
            <a:pPr marL="171450" lvl="0" indent="-171450">
              <a:buFontTx/>
              <a:buChar char="•"/>
            </a:pPr>
            <a:r>
              <a:rPr lang="en-US" sz="1200" kern="1200" dirty="0">
                <a:solidFill>
                  <a:schemeClr val="tx1"/>
                </a:solidFill>
                <a:effectLst/>
                <a:latin typeface="+mn-lt"/>
                <a:ea typeface="+mn-ea"/>
                <a:cs typeface="+mn-cs"/>
              </a:rPr>
              <a:t>Extended program eligibility reaches anyone who is enrolled in the Defense Enrollment Eligibility Reporting System— more commonly known as DEERS. </a:t>
            </a:r>
          </a:p>
          <a:p>
            <a:pPr marL="171450" lvl="0" indent="-171450">
              <a:buFontTx/>
              <a:buChar cha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more details about eligibility at the Military OneSource website.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66867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Military</a:t>
            </a:r>
            <a:r>
              <a:rPr lang="en-US" sz="1200" kern="1200" baseline="0" dirty="0">
                <a:solidFill>
                  <a:schemeClr val="tx1"/>
                </a:solidFill>
                <a:effectLst/>
                <a:latin typeface="+mn-lt"/>
                <a:ea typeface="+mn-ea"/>
                <a:cs typeface="+mn-cs"/>
              </a:rPr>
              <a:t> OneSource offers a wide range of individualized consultations, coaching and counseling for many aspects of Military Life.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 SLIDE OR POINT OUT HIGHLIGHTS]</a:t>
            </a:r>
          </a:p>
          <a:p>
            <a:pPr lvl="0"/>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verything from Financial Counseling to Education to Non-medical</a:t>
            </a:r>
            <a:r>
              <a:rPr lang="en-US" sz="1200" kern="1200" baseline="0" dirty="0">
                <a:solidFill>
                  <a:schemeClr val="tx1"/>
                </a:solidFill>
                <a:effectLst/>
                <a:latin typeface="+mn-lt"/>
                <a:ea typeface="+mn-ea"/>
                <a:cs typeface="+mn-cs"/>
              </a:rPr>
              <a:t> Counseling</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all to help our military community and families live resilient and</a:t>
            </a:r>
            <a:r>
              <a:rPr lang="en-US" sz="1200" kern="1200" baseline="0" dirty="0">
                <a:solidFill>
                  <a:schemeClr val="tx1"/>
                </a:solidFill>
                <a:effectLst/>
                <a:latin typeface="+mn-lt"/>
                <a:ea typeface="+mn-ea"/>
                <a:cs typeface="+mn-cs"/>
              </a:rPr>
              <a:t> ready</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connect you to the resources you need to thrive.</a:t>
            </a:r>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87520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Contacts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Military OneSource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private. </a:t>
            </a:r>
          </a:p>
          <a:p>
            <a:pPr defTabSz="457200">
              <a:spcBef>
                <a:spcPts val="600"/>
              </a:spcBef>
              <a:spcAft>
                <a:spcPts val="600"/>
              </a:spcAft>
            </a:pPr>
            <a:r>
              <a:rPr lang="en-US" sz="1600" b="1" dirty="0">
                <a:solidFill>
                  <a:srgbClr val="1F4E79"/>
                </a:solidFill>
                <a:latin typeface="Calibri" charset="0"/>
                <a:ea typeface="Calibri" charset="0"/>
                <a:cs typeface="Calibri" charset="0"/>
              </a:rPr>
              <a:t>Privacy protections </a:t>
            </a:r>
            <a:r>
              <a:rPr lang="en-US" sz="1600" dirty="0">
                <a:solidFill>
                  <a:schemeClr val="tx1">
                    <a:lumMod val="75000"/>
                    <a:lumOff val="25000"/>
                  </a:schemeClr>
                </a:solidFill>
                <a:latin typeface="Calibri" charset="0"/>
                <a:ea typeface="Calibri" charset="0"/>
                <a:cs typeface="Calibri" charset="0"/>
              </a:rPr>
              <a:t>ensure your personal information will not be:</a:t>
            </a:r>
          </a:p>
          <a:p>
            <a:pPr marL="649224" lvl="2" indent="-192024" defTabSz="457200">
              <a:spcAft>
                <a:spcPts val="600"/>
              </a:spcAft>
              <a:buFont typeface="Arial" panose="020B0604020202020204" pitchFamily="34" charset="0"/>
              <a:buChar char="•"/>
            </a:pPr>
            <a:r>
              <a:rPr lang="en-US" sz="1600" dirty="0">
                <a:solidFill>
                  <a:schemeClr val="tx1">
                    <a:lumMod val="75000"/>
                    <a:lumOff val="25000"/>
                  </a:schemeClr>
                </a:solidFill>
                <a:latin typeface="Calibri" charset="0"/>
                <a:ea typeface="Calibri" charset="0"/>
                <a:cs typeface="Calibri" charset="0"/>
              </a:rPr>
              <a:t>Provided to the military or chain of command</a:t>
            </a:r>
          </a:p>
          <a:p>
            <a:pPr marL="649224" lvl="2" indent="-192024" defTabSz="457200">
              <a:spcAft>
                <a:spcPts val="600"/>
              </a:spcAft>
              <a:buFont typeface="Arial" panose="020B0604020202020204" pitchFamily="34" charset="0"/>
              <a:buChar char="•"/>
            </a:pPr>
            <a:r>
              <a:rPr lang="en-US" sz="1600" dirty="0">
                <a:solidFill>
                  <a:schemeClr val="tx1">
                    <a:lumMod val="75000"/>
                    <a:lumOff val="25000"/>
                  </a:schemeClr>
                </a:solidFill>
                <a:latin typeface="Calibri" charset="0"/>
                <a:ea typeface="Calibri" charset="0"/>
                <a:cs typeface="Calibri" charset="0"/>
              </a:rPr>
              <a:t>Shared with family or friends</a:t>
            </a:r>
          </a:p>
          <a:p>
            <a:pPr marL="649224" lvl="2" indent="-192024" defTabSz="457200">
              <a:spcAft>
                <a:spcPts val="600"/>
              </a:spcAft>
              <a:buFont typeface="Arial" panose="020B0604020202020204" pitchFamily="34" charset="0"/>
              <a:buChar char="•"/>
            </a:pPr>
            <a:r>
              <a:rPr lang="en-US" sz="1600" dirty="0">
                <a:solidFill>
                  <a:schemeClr val="tx1">
                    <a:lumMod val="75000"/>
                    <a:lumOff val="25000"/>
                  </a:schemeClr>
                </a:solidFill>
                <a:latin typeface="Calibri" charset="0"/>
                <a:ea typeface="Calibri" charset="0"/>
                <a:cs typeface="Calibri" charset="0"/>
              </a:rPr>
              <a:t>Released to other agencies</a:t>
            </a:r>
          </a:p>
          <a:p>
            <a:pPr lvl="0"/>
            <a:r>
              <a:rPr lang="en-US" sz="1200" kern="1200" dirty="0">
                <a:solidFill>
                  <a:schemeClr val="tx1"/>
                </a:solidFill>
                <a:effectLst/>
                <a:latin typeface="+mn-lt"/>
                <a:ea typeface="+mn-ea"/>
                <a:cs typeface="+mn-cs"/>
              </a:rPr>
              <a:t>• This means that a family member may seek non-medical counseling without the knowledge or consent of the service member.  </a:t>
            </a:r>
          </a:p>
          <a:p>
            <a:pPr lvl="0"/>
            <a:r>
              <a:rPr lang="en-US" sz="1200" kern="1200" dirty="0">
                <a:solidFill>
                  <a:schemeClr val="tx1"/>
                </a:solidFill>
                <a:effectLst/>
                <a:latin typeface="+mn-lt"/>
                <a:ea typeface="+mn-ea"/>
                <a:cs typeface="+mn-cs"/>
              </a:rPr>
              <a:t>• Or a service member may seek non-medical counseling without the knowledge of command.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some exceptions. Military OneSource consultants — including non-medical counselors — have a duty to report some situations to appropriate military and civilian authorities. </a:t>
            </a:r>
          </a:p>
          <a:p>
            <a:pPr defTabSz="457200">
              <a:spcAft>
                <a:spcPts val="600"/>
              </a:spcAft>
            </a:pPr>
            <a:r>
              <a:rPr lang="en-US" sz="1600" b="1" dirty="0">
                <a:solidFill>
                  <a:srgbClr val="1F4E79"/>
                </a:solidFill>
                <a:latin typeface="Calibri" charset="0"/>
                <a:ea typeface="Calibri" charset="0"/>
                <a:cs typeface="Calibri" charset="0"/>
              </a:rPr>
              <a:t>Privacy exceptions</a:t>
            </a:r>
            <a:r>
              <a:rPr lang="en-US" sz="1600" b="1" dirty="0">
                <a:solidFill>
                  <a:schemeClr val="tx1">
                    <a:lumMod val="65000"/>
                    <a:lumOff val="35000"/>
                  </a:schemeClr>
                </a:solidFill>
                <a:latin typeface="Calibri" charset="0"/>
                <a:ea typeface="Calibri" charset="0"/>
                <a:cs typeface="Calibri" charset="0"/>
              </a:rPr>
              <a:t> </a:t>
            </a:r>
            <a:r>
              <a:rPr lang="en-US" sz="1600" dirty="0">
                <a:solidFill>
                  <a:schemeClr val="tx1">
                    <a:lumMod val="75000"/>
                    <a:lumOff val="25000"/>
                  </a:schemeClr>
                </a:solidFill>
                <a:latin typeface="Calibri" charset="0"/>
                <a:ea typeface="Calibri" charset="0"/>
                <a:cs typeface="Calibri" charset="0"/>
              </a:rPr>
              <a:t>include the following duty-to-warn situations: </a:t>
            </a:r>
          </a:p>
          <a:p>
            <a:pPr marL="649224" lvl="2" indent="-192024" defTabSz="457200">
              <a:spcAft>
                <a:spcPts val="600"/>
              </a:spcAft>
              <a:buFont typeface="Arial" panose="020B0604020202020204" pitchFamily="34" charset="0"/>
              <a:buChar char="•"/>
            </a:pPr>
            <a:r>
              <a:rPr lang="en-US" sz="1600" dirty="0">
                <a:solidFill>
                  <a:schemeClr val="tx1">
                    <a:lumMod val="75000"/>
                    <a:lumOff val="25000"/>
                  </a:schemeClr>
                </a:solidFill>
                <a:latin typeface="Calibri" charset="0"/>
                <a:ea typeface="Calibri" charset="0"/>
                <a:cs typeface="Calibri" charset="0"/>
              </a:rPr>
              <a:t>Suspected family maltreatment (domestic violence, </a:t>
            </a:r>
            <a:br>
              <a:rPr lang="en-US" sz="1600" dirty="0">
                <a:solidFill>
                  <a:schemeClr val="tx1">
                    <a:lumMod val="75000"/>
                    <a:lumOff val="25000"/>
                  </a:schemeClr>
                </a:solidFill>
                <a:latin typeface="Calibri" charset="0"/>
                <a:ea typeface="Calibri" charset="0"/>
                <a:cs typeface="Calibri" charset="0"/>
              </a:rPr>
            </a:br>
            <a:r>
              <a:rPr lang="en-US" sz="1600" dirty="0">
                <a:solidFill>
                  <a:schemeClr val="tx1">
                    <a:lumMod val="75000"/>
                    <a:lumOff val="25000"/>
                  </a:schemeClr>
                </a:solidFill>
                <a:latin typeface="Calibri" charset="0"/>
                <a:ea typeface="Calibri" charset="0"/>
                <a:cs typeface="Calibri" charset="0"/>
              </a:rPr>
              <a:t>child or elder abuse or neglect) </a:t>
            </a:r>
          </a:p>
          <a:p>
            <a:pPr marL="649224" lvl="2" indent="-192024" defTabSz="457200">
              <a:spcAft>
                <a:spcPts val="600"/>
              </a:spcAft>
              <a:buFont typeface="Arial" panose="020B0604020202020204" pitchFamily="34" charset="0"/>
              <a:buChar char="•"/>
            </a:pPr>
            <a:r>
              <a:rPr lang="en-US" sz="1600" dirty="0">
                <a:solidFill>
                  <a:schemeClr val="tx1">
                    <a:lumMod val="75000"/>
                    <a:lumOff val="25000"/>
                  </a:schemeClr>
                </a:solidFill>
                <a:latin typeface="Calibri" charset="0"/>
                <a:ea typeface="Calibri" charset="0"/>
                <a:cs typeface="Calibri" charset="0"/>
              </a:rPr>
              <a:t>Harm to self or others</a:t>
            </a:r>
          </a:p>
          <a:p>
            <a:pPr marL="649224" lvl="2" indent="-192024" defTabSz="457200">
              <a:spcAft>
                <a:spcPts val="600"/>
              </a:spcAft>
              <a:buFont typeface="Arial" panose="020B0604020202020204" pitchFamily="34" charset="0"/>
              <a:buChar char="•"/>
            </a:pPr>
            <a:r>
              <a:rPr lang="en-US" sz="1600" dirty="0">
                <a:solidFill>
                  <a:schemeClr val="tx1">
                    <a:lumMod val="75000"/>
                    <a:lumOff val="25000"/>
                  </a:schemeClr>
                </a:solidFill>
                <a:latin typeface="Calibri" charset="0"/>
                <a:ea typeface="Calibri" charset="0"/>
                <a:cs typeface="Calibri" charset="0"/>
              </a:rPr>
              <a:t>Illegal activity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questions regarding a situation, a Military OneSource consultant can provide detail.</a:t>
            </a:r>
          </a:p>
          <a:p>
            <a:endParaRPr lang="en-US" dirty="0"/>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53258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That’s a quick tour through the very large universe of Military OneSource and all that’s waiting for you.  Turn to us anytime. You can rely on us for: </a:t>
            </a:r>
          </a:p>
          <a:p>
            <a:pPr marL="285750" indent="-285750" defTabSz="457200">
              <a:spcAft>
                <a:spcPts val="900"/>
              </a:spcAft>
              <a:buFont typeface="Arial" panose="020B0604020202020204" pitchFamily="34" charset="0"/>
              <a:buChar char="•"/>
            </a:pPr>
            <a:r>
              <a:rPr lang="en-US" sz="1200" dirty="0">
                <a:solidFill>
                  <a:srgbClr val="404040"/>
                </a:solidFill>
                <a:latin typeface="Calibri" charset="0"/>
                <a:ea typeface="Calibri" charset="0"/>
                <a:cs typeface="Calibri" charset="0"/>
              </a:rPr>
              <a:t>Worldwide access 24/7/365</a:t>
            </a:r>
          </a:p>
          <a:p>
            <a:pPr marL="285750" indent="-285750" defTabSz="457200">
              <a:spcAft>
                <a:spcPts val="900"/>
              </a:spcAft>
              <a:buFont typeface="Arial" panose="020B0604020202020204" pitchFamily="34" charset="0"/>
              <a:buChar char="•"/>
            </a:pPr>
            <a:r>
              <a:rPr lang="en-US" sz="1200" dirty="0">
                <a:solidFill>
                  <a:srgbClr val="404040"/>
                </a:solidFill>
                <a:latin typeface="Calibri" charset="0"/>
                <a:ea typeface="Calibri" charset="0"/>
                <a:cs typeface="Calibri" charset="0"/>
              </a:rPr>
              <a:t>Free and confidential support</a:t>
            </a:r>
          </a:p>
          <a:p>
            <a:pPr marL="285750" indent="-285750" defTabSz="457200">
              <a:spcAft>
                <a:spcPts val="900"/>
              </a:spcAft>
              <a:buFont typeface="Arial" panose="020B0604020202020204" pitchFamily="34" charset="0"/>
              <a:buChar char="•"/>
            </a:pPr>
            <a:r>
              <a:rPr lang="en-US" sz="1200" dirty="0">
                <a:solidFill>
                  <a:srgbClr val="404040"/>
                </a:solidFill>
                <a:latin typeface="Calibri" charset="0"/>
                <a:ea typeface="Calibri" charset="0"/>
                <a:cs typeface="Calibri" charset="0"/>
              </a:rPr>
              <a:t>Objective and experienced experts</a:t>
            </a:r>
          </a:p>
          <a:p>
            <a:pPr marL="285750" indent="-285750" defTabSz="457200">
              <a:spcAft>
                <a:spcPts val="900"/>
              </a:spcAft>
              <a:buFont typeface="Arial" panose="020B0604020202020204" pitchFamily="34" charset="0"/>
              <a:buChar char="•"/>
            </a:pPr>
            <a:r>
              <a:rPr lang="en-US" sz="1200" dirty="0">
                <a:solidFill>
                  <a:srgbClr val="404040"/>
                </a:solidFill>
                <a:latin typeface="Calibri" charset="0"/>
                <a:ea typeface="Calibri" charset="0"/>
                <a:cs typeface="Calibri" charset="0"/>
              </a:rPr>
              <a:t>Current and practical information and tools</a:t>
            </a:r>
          </a:p>
          <a:p>
            <a:pPr marL="285750" indent="-285750" defTabSz="457200">
              <a:spcAft>
                <a:spcPts val="900"/>
              </a:spcAft>
              <a:buFont typeface="Arial" panose="020B0604020202020204" pitchFamily="34" charset="0"/>
              <a:buChar char="•"/>
            </a:pPr>
            <a:r>
              <a:rPr lang="en-US" sz="1200" dirty="0">
                <a:solidFill>
                  <a:srgbClr val="404040"/>
                </a:solidFill>
                <a:latin typeface="Calibri" charset="0"/>
                <a:ea typeface="Calibri" charset="0"/>
                <a:cs typeface="Calibri" charset="0"/>
              </a:rPr>
              <a:t>A commitment to help service members and military families thrive</a:t>
            </a:r>
          </a:p>
        </p:txBody>
      </p:sp>
      <p:sp>
        <p:nvSpPr>
          <p:cNvPr id="4" name="Slide Number Placeholder 3"/>
          <p:cNvSpPr>
            <a:spLocks noGrp="1"/>
          </p:cNvSpPr>
          <p:nvPr>
            <p:ph type="sldNum" sz="quarter" idx="10"/>
          </p:nvPr>
        </p:nvSpPr>
        <p:spPr/>
        <p:txBody>
          <a:bodyPr/>
          <a:lstStyle/>
          <a:p>
            <a:fld id="{7B7F8616-38DA-4F9B-A1C0-8F0418E400E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40527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Does anyone have any questions?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them know how long you will be around after the presentation and where they can find you if they think of a question they would like to ask later 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additional questions to the Military OneSource call center at 800-342-9647.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 out the contact phone number and website to audience members and remind them to direct additional questions and concerns to a Military OneSource consultant through the call center.]</a:t>
            </a:r>
          </a:p>
        </p:txBody>
      </p:sp>
      <p:sp>
        <p:nvSpPr>
          <p:cNvPr id="4" name="Slide Number Placeholder 3"/>
          <p:cNvSpPr>
            <a:spLocks noGrp="1"/>
          </p:cNvSpPr>
          <p:nvPr>
            <p:ph type="sldNum" sz="quarter" idx="10"/>
          </p:nvPr>
        </p:nvSpPr>
        <p:spPr/>
        <p:txBody>
          <a:bodyPr/>
          <a:lstStyle/>
          <a:p>
            <a:pPr>
              <a:defRPr/>
            </a:pPr>
            <a:fld id="{7B7F8616-38DA-4F9B-A1C0-8F0418E400E5}"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852845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A611B9-0807-4DFE-91F0-A3AAFEFD6D37}" type="slidenum">
              <a:rPr lang="en-US" smtClean="0"/>
              <a:t>39</a:t>
            </a:fld>
            <a:endParaRPr lang="en-US"/>
          </a:p>
        </p:txBody>
      </p:sp>
    </p:spTree>
    <p:extLst>
      <p:ext uri="{BB962C8B-B14F-4D97-AF65-F5344CB8AC3E}">
        <p14:creationId xmlns:p14="http://schemas.microsoft.com/office/powerpoint/2010/main" val="80373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4290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E1B66-E54E-4971-8FD6-6534A2FFB20F}" type="slidenum">
              <a:rPr lang="en-US" altLang="en-US" smtClean="0"/>
              <a:pPr/>
              <a:t>5</a:t>
            </a:fld>
            <a:endParaRPr lang="en-US" altLang="en-US" smtClean="0"/>
          </a:p>
        </p:txBody>
      </p:sp>
    </p:spTree>
    <p:extLst>
      <p:ext uri="{BB962C8B-B14F-4D97-AF65-F5344CB8AC3E}">
        <p14:creationId xmlns:p14="http://schemas.microsoft.com/office/powerpoint/2010/main" val="3255337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3510404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6994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497FD-5ED2-49AD-BC34-EB9B54127FB3}" type="slidenum">
              <a:rPr lang="en-US" smtClean="0"/>
              <a:t>44</a:t>
            </a:fld>
            <a:endParaRPr lang="en-US"/>
          </a:p>
        </p:txBody>
      </p:sp>
    </p:spTree>
    <p:extLst>
      <p:ext uri="{BB962C8B-B14F-4D97-AF65-F5344CB8AC3E}">
        <p14:creationId xmlns:p14="http://schemas.microsoft.com/office/powerpoint/2010/main" val="4292938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0000"/>
              </a:lnSpc>
              <a:spcBef>
                <a:spcPts val="409"/>
              </a:spcBef>
              <a:buSzPct val="71428"/>
              <a:buFont typeface="Symbol"/>
              <a:buNone/>
              <a:tabLst>
                <a:tab pos="111760" algn="l"/>
              </a:tabLst>
            </a:pPr>
            <a:endParaRPr lang="en-US" dirty="0"/>
          </a:p>
        </p:txBody>
      </p:sp>
      <p:sp>
        <p:nvSpPr>
          <p:cNvPr id="4" name="Slide Number Placeholder 3"/>
          <p:cNvSpPr>
            <a:spLocks noGrp="1"/>
          </p:cNvSpPr>
          <p:nvPr>
            <p:ph type="sldNum" sz="quarter" idx="10"/>
          </p:nvPr>
        </p:nvSpPr>
        <p:spPr/>
        <p:txBody>
          <a:bodyPr/>
          <a:lstStyle/>
          <a:p>
            <a:fld id="{56A611B9-0807-4DFE-91F0-A3AAFEFD6D37}" type="slidenum">
              <a:rPr lang="en-US" smtClean="0"/>
              <a:t>46</a:t>
            </a:fld>
            <a:endParaRPr lang="en-US"/>
          </a:p>
        </p:txBody>
      </p:sp>
    </p:spTree>
    <p:extLst>
      <p:ext uri="{BB962C8B-B14F-4D97-AF65-F5344CB8AC3E}">
        <p14:creationId xmlns:p14="http://schemas.microsoft.com/office/powerpoint/2010/main" val="3094956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indent="0">
              <a:lnSpc>
                <a:spcPct val="100000"/>
              </a:lnSpc>
              <a:buFont typeface="Wingdings"/>
              <a:buNone/>
              <a:tabLst>
                <a:tab pos="355600" algn="l"/>
              </a:tabLst>
            </a:pPr>
            <a:endParaRPr lang="en-US" dirty="0"/>
          </a:p>
        </p:txBody>
      </p:sp>
      <p:sp>
        <p:nvSpPr>
          <p:cNvPr id="4" name="Slide Number Placeholder 3"/>
          <p:cNvSpPr>
            <a:spLocks noGrp="1"/>
          </p:cNvSpPr>
          <p:nvPr>
            <p:ph type="sldNum" sz="quarter" idx="10"/>
          </p:nvPr>
        </p:nvSpPr>
        <p:spPr/>
        <p:txBody>
          <a:bodyPr/>
          <a:lstStyle/>
          <a:p>
            <a:fld id="{56A611B9-0807-4DFE-91F0-A3AAFEFD6D37}" type="slidenum">
              <a:rPr lang="en-US" smtClean="0"/>
              <a:t>47</a:t>
            </a:fld>
            <a:endParaRPr lang="en-US"/>
          </a:p>
        </p:txBody>
      </p:sp>
    </p:spTree>
    <p:extLst>
      <p:ext uri="{BB962C8B-B14F-4D97-AF65-F5344CB8AC3E}">
        <p14:creationId xmlns:p14="http://schemas.microsoft.com/office/powerpoint/2010/main" val="20521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F7985D-2D8E-49FF-AB8A-0D53526A48BD}" type="slidenum">
              <a:rPr lang="en-US" altLang="en-US" smtClean="0"/>
              <a:pPr/>
              <a:t>6</a:t>
            </a:fld>
            <a:endParaRPr lang="en-US" altLang="en-US" smtClean="0"/>
          </a:p>
        </p:txBody>
      </p:sp>
    </p:spTree>
    <p:extLst>
      <p:ext uri="{BB962C8B-B14F-4D97-AF65-F5344CB8AC3E}">
        <p14:creationId xmlns:p14="http://schemas.microsoft.com/office/powerpoint/2010/main" val="332820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3E865E-4BE1-48B7-9ECC-8C04E6F79508}" type="slidenum">
              <a:rPr lang="en-US" altLang="en-US" smtClean="0"/>
              <a:pPr/>
              <a:t>7</a:t>
            </a:fld>
            <a:endParaRPr lang="en-US" altLang="en-US" smtClean="0"/>
          </a:p>
        </p:txBody>
      </p:sp>
    </p:spTree>
    <p:extLst>
      <p:ext uri="{BB962C8B-B14F-4D97-AF65-F5344CB8AC3E}">
        <p14:creationId xmlns:p14="http://schemas.microsoft.com/office/powerpoint/2010/main" val="249857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03833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746ED5-7E59-483A-876E-48A26DAE9732}" type="slidenum">
              <a:rPr lang="en-US" altLang="en-US" smtClean="0"/>
              <a:pPr/>
              <a:t>9</a:t>
            </a:fld>
            <a:endParaRPr lang="en-US" altLang="en-US" smtClean="0"/>
          </a:p>
        </p:txBody>
      </p:sp>
    </p:spTree>
    <p:extLst>
      <p:ext uri="{BB962C8B-B14F-4D97-AF65-F5344CB8AC3E}">
        <p14:creationId xmlns:p14="http://schemas.microsoft.com/office/powerpoint/2010/main" val="363965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F924EFA-E024-4050-8371-2BED39D01ABC}" type="slidenum">
              <a:rPr lang="en-US" altLang="en-US" sz="1800">
                <a:latin typeface="Times New Roman" panose="02020603050405020304" pitchFamily="18" charset="0"/>
              </a:rPr>
              <a:pPr eaLnBrk="1" hangingPunct="1">
                <a:spcBef>
                  <a:spcPct val="0"/>
                </a:spcBef>
              </a:pPr>
              <a:t>10</a:t>
            </a:fld>
            <a:endParaRPr lang="en-US" altLang="en-US" sz="18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1184275" y="696913"/>
            <a:ext cx="4648200" cy="3486150"/>
          </a:xfrm>
          <a:ln/>
        </p:spPr>
      </p:sp>
      <p:sp>
        <p:nvSpPr>
          <p:cNvPr id="17412" name="Rectangle 3"/>
          <p:cNvSpPr>
            <a:spLocks noGrp="1" noChangeArrowheads="1"/>
          </p:cNvSpPr>
          <p:nvPr>
            <p:ph type="body" idx="1"/>
          </p:nvPr>
        </p:nvSpPr>
        <p:spPr>
          <a:xfrm>
            <a:off x="936626" y="4416426"/>
            <a:ext cx="51371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9419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469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88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037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74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48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485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8974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459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950" y="2057400"/>
            <a:ext cx="8229600" cy="4114800"/>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172200"/>
            <a:ext cx="2133600" cy="365125"/>
          </a:xfrm>
          <a:prstGeom prst="rect">
            <a:avLst/>
          </a:prstGeom>
        </p:spPr>
        <p:txBody>
          <a:bodyPr/>
          <a:lstStyle>
            <a:lvl1pPr>
              <a:defRPr>
                <a:latin typeface="Calibri" pitchFamily="34" charset="0"/>
                <a:cs typeface="Calibri" pitchFamily="34" charset="0"/>
              </a:defRPr>
            </a:lvl1pPr>
          </a:lstStyle>
          <a:p>
            <a:pPr defTabSz="914400"/>
            <a:fld id="{4661CDA4-2EB6-41D6-B70C-56B1585E064B}" type="datetimeFigureOut">
              <a:rPr lang="en-US" smtClean="0">
                <a:solidFill>
                  <a:prstClr val="black"/>
                </a:solidFill>
              </a:rPr>
              <a:pPr defTabSz="914400"/>
              <a:t>10/31/18</a:t>
            </a:fld>
            <a:endParaRPr lang="en-US" dirty="0">
              <a:solidFill>
                <a:prstClr val="black"/>
              </a:solidFill>
            </a:endParaRPr>
          </a:p>
        </p:txBody>
      </p:sp>
      <p:sp>
        <p:nvSpPr>
          <p:cNvPr id="5" name="Footer Placeholder 4"/>
          <p:cNvSpPr>
            <a:spLocks noGrp="1"/>
          </p:cNvSpPr>
          <p:nvPr>
            <p:ph type="ftr" sz="quarter" idx="11"/>
          </p:nvPr>
        </p:nvSpPr>
        <p:spPr>
          <a:xfrm>
            <a:off x="3124200" y="6096000"/>
            <a:ext cx="2895600" cy="685800"/>
          </a:xfrm>
          <a:prstGeom prst="rect">
            <a:avLst/>
          </a:prstGeom>
        </p:spPr>
        <p:txBody>
          <a:bodyPr/>
          <a:lstStyle>
            <a:lvl1pPr algn="ctr">
              <a:defRPr>
                <a:latin typeface="Calibri" pitchFamily="34" charset="0"/>
                <a:cs typeface="Calibri" pitchFamily="34" charset="0"/>
              </a:defRPr>
            </a:lvl1pPr>
          </a:lstStyle>
          <a:p>
            <a:pPr defTabSz="914400"/>
            <a:r>
              <a:rPr lang="en-US" dirty="0" smtClean="0">
                <a:solidFill>
                  <a:prstClr val="black"/>
                </a:solidFill>
              </a:rPr>
              <a:t>Presented By: </a:t>
            </a:r>
          </a:p>
          <a:p>
            <a:pPr defTabSz="914400"/>
            <a:r>
              <a:rPr lang="en-US" dirty="0" smtClean="0">
                <a:solidFill>
                  <a:prstClr val="black"/>
                </a:solidFill>
              </a:rPr>
              <a:t>____________________</a:t>
            </a:r>
            <a:endParaRPr lang="en-US" dirty="0">
              <a:solidFill>
                <a:prstClr val="black"/>
              </a:solidFill>
            </a:endParaRPr>
          </a:p>
        </p:txBody>
      </p:sp>
      <p:sp>
        <p:nvSpPr>
          <p:cNvPr id="6" name="Slide Number Placeholder 5"/>
          <p:cNvSpPr>
            <a:spLocks noGrp="1"/>
          </p:cNvSpPr>
          <p:nvPr>
            <p:ph type="sldNum" sz="quarter" idx="12"/>
          </p:nvPr>
        </p:nvSpPr>
        <p:spPr>
          <a:xfrm>
            <a:off x="6172200" y="6096000"/>
            <a:ext cx="2819400" cy="549275"/>
          </a:xfrm>
          <a:prstGeom prst="rect">
            <a:avLst/>
          </a:prstGeom>
        </p:spPr>
        <p:txBody>
          <a:bodyPr/>
          <a:lstStyle>
            <a:lvl1pPr>
              <a:defRPr>
                <a:latin typeface="Calibri" pitchFamily="34" charset="0"/>
                <a:cs typeface="Calibri" pitchFamily="34" charset="0"/>
              </a:defRPr>
            </a:lvl1pPr>
          </a:lstStyle>
          <a:p>
            <a:pPr defTabSz="914400"/>
            <a:r>
              <a:rPr lang="en-US" dirty="0" smtClean="0">
                <a:solidFill>
                  <a:prstClr val="black"/>
                </a:solidFill>
              </a:rPr>
              <a:t>More Information:</a:t>
            </a:r>
          </a:p>
          <a:p>
            <a:pPr defTabSz="914400"/>
            <a:r>
              <a:rPr lang="en-US" dirty="0" smtClean="0">
                <a:solidFill>
                  <a:prstClr val="black"/>
                </a:solidFill>
              </a:rPr>
              <a:t>www.militaryonesource.mil</a:t>
            </a:r>
            <a:endParaRPr lang="en-US" dirty="0">
              <a:solidFill>
                <a:prstClr val="black"/>
              </a:solidFill>
            </a:endParaRPr>
          </a:p>
        </p:txBody>
      </p:sp>
    </p:spTree>
    <p:extLst>
      <p:ext uri="{BB962C8B-B14F-4D97-AF65-F5344CB8AC3E}">
        <p14:creationId xmlns:p14="http://schemas.microsoft.com/office/powerpoint/2010/main" val="2518549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950" y="2057400"/>
            <a:ext cx="8229600" cy="4114800"/>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172200"/>
            <a:ext cx="2133600" cy="365125"/>
          </a:xfrm>
          <a:prstGeom prst="rect">
            <a:avLst/>
          </a:prstGeom>
        </p:spPr>
        <p:txBody>
          <a:bodyPr/>
          <a:lstStyle>
            <a:lvl1pPr>
              <a:defRPr>
                <a:latin typeface="Calibri" pitchFamily="34" charset="0"/>
                <a:cs typeface="Calibri" pitchFamily="34" charset="0"/>
              </a:defRPr>
            </a:lvl1pPr>
          </a:lstStyle>
          <a:p>
            <a:pPr defTabSz="914400"/>
            <a:fld id="{4661CDA4-2EB6-41D6-B70C-56B1585E064B}" type="datetimeFigureOut">
              <a:rPr lang="en-US" smtClean="0">
                <a:solidFill>
                  <a:prstClr val="black"/>
                </a:solidFill>
              </a:rPr>
              <a:pPr defTabSz="914400"/>
              <a:t>10/31/18</a:t>
            </a:fld>
            <a:endParaRPr lang="en-US" dirty="0">
              <a:solidFill>
                <a:prstClr val="black"/>
              </a:solidFill>
            </a:endParaRPr>
          </a:p>
        </p:txBody>
      </p:sp>
      <p:sp>
        <p:nvSpPr>
          <p:cNvPr id="5" name="Footer Placeholder 4"/>
          <p:cNvSpPr>
            <a:spLocks noGrp="1"/>
          </p:cNvSpPr>
          <p:nvPr>
            <p:ph type="ftr" sz="quarter" idx="11"/>
          </p:nvPr>
        </p:nvSpPr>
        <p:spPr>
          <a:xfrm>
            <a:off x="3124200" y="6096000"/>
            <a:ext cx="2895600" cy="685800"/>
          </a:xfrm>
          <a:prstGeom prst="rect">
            <a:avLst/>
          </a:prstGeom>
        </p:spPr>
        <p:txBody>
          <a:bodyPr/>
          <a:lstStyle>
            <a:lvl1pPr algn="ctr">
              <a:defRPr>
                <a:latin typeface="Calibri" pitchFamily="34" charset="0"/>
                <a:cs typeface="Calibri" pitchFamily="34" charset="0"/>
              </a:defRPr>
            </a:lvl1pPr>
          </a:lstStyle>
          <a:p>
            <a:pPr defTabSz="914400"/>
            <a:r>
              <a:rPr lang="en-US" dirty="0" smtClean="0">
                <a:solidFill>
                  <a:prstClr val="black"/>
                </a:solidFill>
              </a:rPr>
              <a:t>Presented By: </a:t>
            </a:r>
          </a:p>
          <a:p>
            <a:pPr defTabSz="914400"/>
            <a:r>
              <a:rPr lang="en-US" dirty="0" smtClean="0">
                <a:solidFill>
                  <a:prstClr val="black"/>
                </a:solidFill>
              </a:rPr>
              <a:t>____________________</a:t>
            </a:r>
            <a:endParaRPr lang="en-US" dirty="0">
              <a:solidFill>
                <a:prstClr val="black"/>
              </a:solidFill>
            </a:endParaRPr>
          </a:p>
        </p:txBody>
      </p:sp>
      <p:sp>
        <p:nvSpPr>
          <p:cNvPr id="6" name="Slide Number Placeholder 5"/>
          <p:cNvSpPr>
            <a:spLocks noGrp="1"/>
          </p:cNvSpPr>
          <p:nvPr>
            <p:ph type="sldNum" sz="quarter" idx="12"/>
          </p:nvPr>
        </p:nvSpPr>
        <p:spPr>
          <a:xfrm>
            <a:off x="6172200" y="6096000"/>
            <a:ext cx="2819400" cy="549275"/>
          </a:xfrm>
          <a:prstGeom prst="rect">
            <a:avLst/>
          </a:prstGeom>
        </p:spPr>
        <p:txBody>
          <a:bodyPr/>
          <a:lstStyle>
            <a:lvl1pPr>
              <a:defRPr>
                <a:latin typeface="Calibri" pitchFamily="34" charset="0"/>
                <a:cs typeface="Calibri" pitchFamily="34" charset="0"/>
              </a:defRPr>
            </a:lvl1pPr>
          </a:lstStyle>
          <a:p>
            <a:pPr defTabSz="914400"/>
            <a:r>
              <a:rPr lang="en-US" dirty="0" smtClean="0">
                <a:solidFill>
                  <a:prstClr val="black"/>
                </a:solidFill>
              </a:rPr>
              <a:t>More Information:</a:t>
            </a:r>
          </a:p>
          <a:p>
            <a:pPr defTabSz="914400"/>
            <a:r>
              <a:rPr lang="en-US" dirty="0" smtClean="0">
                <a:solidFill>
                  <a:prstClr val="black"/>
                </a:solidFill>
              </a:rPr>
              <a:t>www.militaryonesource.mil</a:t>
            </a:r>
            <a:endParaRPr lang="en-US" dirty="0">
              <a:solidFill>
                <a:prstClr val="black"/>
              </a:solidFill>
            </a:endParaRPr>
          </a:p>
        </p:txBody>
      </p:sp>
    </p:spTree>
    <p:extLst>
      <p:ext uri="{BB962C8B-B14F-4D97-AF65-F5344CB8AC3E}">
        <p14:creationId xmlns:p14="http://schemas.microsoft.com/office/powerpoint/2010/main" val="408459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950" y="2057400"/>
            <a:ext cx="8229600" cy="4114800"/>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172200"/>
            <a:ext cx="2133600" cy="365125"/>
          </a:xfrm>
          <a:prstGeom prst="rect">
            <a:avLst/>
          </a:prstGeom>
        </p:spPr>
        <p:txBody>
          <a:bodyPr/>
          <a:lstStyle>
            <a:lvl1pPr>
              <a:defRPr>
                <a:latin typeface="Calibri" pitchFamily="34" charset="0"/>
                <a:cs typeface="Calibri" pitchFamily="34" charset="0"/>
              </a:defRPr>
            </a:lvl1pPr>
          </a:lstStyle>
          <a:p>
            <a:pPr defTabSz="914400"/>
            <a:fld id="{4661CDA4-2EB6-41D6-B70C-56B1585E064B}" type="datetimeFigureOut">
              <a:rPr lang="en-US" smtClean="0">
                <a:solidFill>
                  <a:prstClr val="black"/>
                </a:solidFill>
              </a:rPr>
              <a:pPr defTabSz="914400"/>
              <a:t>10/31/18</a:t>
            </a:fld>
            <a:endParaRPr lang="en-US" dirty="0">
              <a:solidFill>
                <a:prstClr val="black"/>
              </a:solidFill>
            </a:endParaRPr>
          </a:p>
        </p:txBody>
      </p:sp>
      <p:sp>
        <p:nvSpPr>
          <p:cNvPr id="5" name="Footer Placeholder 4"/>
          <p:cNvSpPr>
            <a:spLocks noGrp="1"/>
          </p:cNvSpPr>
          <p:nvPr>
            <p:ph type="ftr" sz="quarter" idx="11"/>
          </p:nvPr>
        </p:nvSpPr>
        <p:spPr>
          <a:xfrm>
            <a:off x="3124200" y="6096000"/>
            <a:ext cx="2895600" cy="685800"/>
          </a:xfrm>
          <a:prstGeom prst="rect">
            <a:avLst/>
          </a:prstGeom>
        </p:spPr>
        <p:txBody>
          <a:bodyPr/>
          <a:lstStyle>
            <a:lvl1pPr algn="ctr">
              <a:defRPr>
                <a:latin typeface="Calibri" pitchFamily="34" charset="0"/>
                <a:cs typeface="Calibri" pitchFamily="34" charset="0"/>
              </a:defRPr>
            </a:lvl1pPr>
          </a:lstStyle>
          <a:p>
            <a:pPr defTabSz="914400"/>
            <a:r>
              <a:rPr lang="en-US" dirty="0" smtClean="0">
                <a:solidFill>
                  <a:prstClr val="black"/>
                </a:solidFill>
              </a:rPr>
              <a:t>Presented By: </a:t>
            </a:r>
          </a:p>
          <a:p>
            <a:pPr defTabSz="914400"/>
            <a:r>
              <a:rPr lang="en-US" dirty="0" smtClean="0">
                <a:solidFill>
                  <a:prstClr val="black"/>
                </a:solidFill>
              </a:rPr>
              <a:t>____________________</a:t>
            </a:r>
            <a:endParaRPr lang="en-US" dirty="0">
              <a:solidFill>
                <a:prstClr val="black"/>
              </a:solidFill>
            </a:endParaRPr>
          </a:p>
        </p:txBody>
      </p:sp>
      <p:sp>
        <p:nvSpPr>
          <p:cNvPr id="6" name="Slide Number Placeholder 5"/>
          <p:cNvSpPr>
            <a:spLocks noGrp="1"/>
          </p:cNvSpPr>
          <p:nvPr>
            <p:ph type="sldNum" sz="quarter" idx="12"/>
          </p:nvPr>
        </p:nvSpPr>
        <p:spPr>
          <a:xfrm>
            <a:off x="6172200" y="6096000"/>
            <a:ext cx="2819400" cy="549275"/>
          </a:xfrm>
          <a:prstGeom prst="rect">
            <a:avLst/>
          </a:prstGeom>
        </p:spPr>
        <p:txBody>
          <a:bodyPr/>
          <a:lstStyle>
            <a:lvl1pPr>
              <a:defRPr>
                <a:latin typeface="Calibri" pitchFamily="34" charset="0"/>
                <a:cs typeface="Calibri" pitchFamily="34" charset="0"/>
              </a:defRPr>
            </a:lvl1pPr>
          </a:lstStyle>
          <a:p>
            <a:pPr defTabSz="914400"/>
            <a:r>
              <a:rPr lang="en-US" dirty="0" smtClean="0">
                <a:solidFill>
                  <a:prstClr val="black"/>
                </a:solidFill>
              </a:rPr>
              <a:t>More Information:</a:t>
            </a:r>
          </a:p>
          <a:p>
            <a:pPr defTabSz="914400"/>
            <a:r>
              <a:rPr lang="en-US" dirty="0" smtClean="0">
                <a:solidFill>
                  <a:prstClr val="black"/>
                </a:solidFill>
              </a:rPr>
              <a:t>www.militaryonesource.mil</a:t>
            </a:r>
            <a:endParaRPr lang="en-US" dirty="0">
              <a:solidFill>
                <a:prstClr val="black"/>
              </a:solidFill>
            </a:endParaRPr>
          </a:p>
        </p:txBody>
      </p:sp>
    </p:spTree>
    <p:extLst>
      <p:ext uri="{BB962C8B-B14F-4D97-AF65-F5344CB8AC3E}">
        <p14:creationId xmlns:p14="http://schemas.microsoft.com/office/powerpoint/2010/main" val="400626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316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Picture Placeholder 13">
            <a:extLst>
              <a:ext uri="{FF2B5EF4-FFF2-40B4-BE49-F238E27FC236}">
                <a16:creationId xmlns="" xmlns:a16="http://schemas.microsoft.com/office/drawing/2014/main" id="{60B55DCA-D2FD-4970-A146-29660F2D8F2F}"/>
              </a:ext>
            </a:extLst>
          </p:cNvPr>
          <p:cNvSpPr>
            <a:spLocks noGrp="1"/>
          </p:cNvSpPr>
          <p:nvPr>
            <p:ph type="pic" sz="quarter" idx="14"/>
          </p:nvPr>
        </p:nvSpPr>
        <p:spPr>
          <a:xfrm>
            <a:off x="1" y="969264"/>
            <a:ext cx="9144000" cy="5969001"/>
          </a:xfrm>
        </p:spPr>
        <p:txBody>
          <a:bodyPr/>
          <a:lstStyle/>
          <a:p>
            <a:endParaRPr lang="en-US" dirty="0"/>
          </a:p>
        </p:txBody>
      </p:sp>
      <p:sp>
        <p:nvSpPr>
          <p:cNvPr id="11" name="Content Placeholder 10">
            <a:extLst>
              <a:ext uri="{FF2B5EF4-FFF2-40B4-BE49-F238E27FC236}">
                <a16:creationId xmlns="" xmlns:a16="http://schemas.microsoft.com/office/drawing/2014/main" id="{4A23C518-64E7-475B-A80A-38F400AF37EF}"/>
              </a:ext>
            </a:extLst>
          </p:cNvPr>
          <p:cNvSpPr>
            <a:spLocks noGrp="1"/>
          </p:cNvSpPr>
          <p:nvPr>
            <p:ph sz="quarter" idx="13"/>
          </p:nvPr>
        </p:nvSpPr>
        <p:spPr>
          <a:xfrm>
            <a:off x="548640" y="2057400"/>
            <a:ext cx="4956048" cy="649224"/>
          </a:xfrm>
        </p:spPr>
        <p:txBody>
          <a:bodyPr>
            <a:noAutofit/>
          </a:bodyPr>
          <a:lstStyle>
            <a:lvl1pPr marL="0" indent="0">
              <a:buFontTx/>
              <a:buNone/>
              <a:defRPr sz="2400" b="1">
                <a:solidFill>
                  <a:schemeClr val="bg1"/>
                </a:solidFill>
              </a:defRPr>
            </a:lvl1pPr>
            <a:lvl2pPr marL="0" indent="0">
              <a:buFontTx/>
              <a:buNone/>
              <a:defRPr sz="2400" b="1">
                <a:solidFill>
                  <a:schemeClr val="bg1"/>
                </a:solidFill>
              </a:defRPr>
            </a:lvl2pPr>
            <a:lvl3pPr marL="0" indent="0">
              <a:buFontTx/>
              <a:buNone/>
              <a:defRPr sz="2400" b="1"/>
            </a:lvl3pPr>
            <a:lvl4pPr marL="0" indent="0">
              <a:buFontTx/>
              <a:buNone/>
              <a:defRPr sz="2400" b="1"/>
            </a:lvl4pPr>
            <a:lvl5pPr marL="0" indent="0">
              <a:buFontTx/>
              <a:buNone/>
              <a:defRPr sz="2400" b="1"/>
            </a:lvl5pPr>
          </a:lstStyle>
          <a:p>
            <a:pPr lvl="0"/>
            <a:r>
              <a:rPr lang="en-US" dirty="0"/>
              <a:t>Edit Master text styles</a:t>
            </a:r>
          </a:p>
          <a:p>
            <a:pPr lvl="1"/>
            <a:r>
              <a:rPr lang="en-US" dirty="0"/>
              <a:t>Second level</a:t>
            </a:r>
          </a:p>
        </p:txBody>
      </p:sp>
      <p:sp>
        <p:nvSpPr>
          <p:cNvPr id="2" name="Title 1">
            <a:extLst>
              <a:ext uri="{FF2B5EF4-FFF2-40B4-BE49-F238E27FC236}">
                <a16:creationId xmlns="" xmlns:a16="http://schemas.microsoft.com/office/drawing/2014/main" id="{9C76893C-A75F-4589-8B1B-A12D709C53FA}"/>
              </a:ext>
            </a:extLst>
          </p:cNvPr>
          <p:cNvSpPr>
            <a:spLocks noGrp="1"/>
          </p:cNvSpPr>
          <p:nvPr>
            <p:ph type="ctrTitle" hasCustomPrompt="1"/>
          </p:nvPr>
        </p:nvSpPr>
        <p:spPr>
          <a:xfrm>
            <a:off x="539496" y="1481328"/>
            <a:ext cx="4572254" cy="576072"/>
          </a:xfrm>
        </p:spPr>
        <p:txBody>
          <a:bodyPr anchor="b">
            <a:noAutofit/>
          </a:bodyPr>
          <a:lstStyle>
            <a:lvl1pPr algn="l">
              <a:defRPr sz="3600" b="1">
                <a:solidFill>
                  <a:schemeClr val="bg1"/>
                </a:solidFill>
                <a:latin typeface="+mn-lt"/>
              </a:defRPr>
            </a:lvl1pPr>
          </a:lstStyle>
          <a:p>
            <a:r>
              <a:rPr lang="en-US" dirty="0"/>
              <a:t>Slide Title</a:t>
            </a:r>
          </a:p>
        </p:txBody>
      </p:sp>
      <p:sp>
        <p:nvSpPr>
          <p:cNvPr id="17" name="Rectangle 16" descr="Red header bar.">
            <a:extLst>
              <a:ext uri="{FF2B5EF4-FFF2-40B4-BE49-F238E27FC236}">
                <a16:creationId xmlns="" xmlns:a16="http://schemas.microsoft.com/office/drawing/2014/main" id="{C52B7BE9-0FA1-4038-9C06-E6740513DDE2}"/>
              </a:ext>
            </a:extLst>
          </p:cNvPr>
          <p:cNvSpPr/>
          <p:nvPr/>
        </p:nvSpPr>
        <p:spPr>
          <a:xfrm>
            <a:off x="1" y="238628"/>
            <a:ext cx="6767183" cy="421928"/>
          </a:xfrm>
          <a:prstGeom prst="rect">
            <a:avLst/>
          </a:prstGeom>
          <a:solidFill>
            <a:srgbClr val="B7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1903702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Rectangle 15" descr="Gray background color." title="Footer Background Color">
            <a:extLst>
              <a:ext uri="{FF2B5EF4-FFF2-40B4-BE49-F238E27FC236}">
                <a16:creationId xmlns="" xmlns:a16="http://schemas.microsoft.com/office/drawing/2014/main" id="{CFC4036D-4EF1-4981-810F-B667E3991420}"/>
              </a:ext>
            </a:extLst>
          </p:cNvPr>
          <p:cNvSpPr/>
          <p:nvPr userDrawn="1"/>
        </p:nvSpPr>
        <p:spPr>
          <a:xfrm>
            <a:off x="0" y="6425969"/>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1050" dirty="0">
              <a:solidFill>
                <a:prstClr val="white"/>
              </a:solidFill>
              <a:ea typeface="Calibri" charset="0"/>
              <a:cs typeface="Calibri" charset="0"/>
            </a:endParaRPr>
          </a:p>
        </p:txBody>
      </p:sp>
      <p:sp>
        <p:nvSpPr>
          <p:cNvPr id="5" name="Slide Number Placeholder 4">
            <a:extLst>
              <a:ext uri="{FF2B5EF4-FFF2-40B4-BE49-F238E27FC236}">
                <a16:creationId xmlns="" xmlns:a16="http://schemas.microsoft.com/office/drawing/2014/main" id="{9B563E4D-74A6-4663-B39A-4741F0AAC8EE}"/>
              </a:ext>
            </a:extLst>
          </p:cNvPr>
          <p:cNvSpPr>
            <a:spLocks noGrp="1"/>
          </p:cNvSpPr>
          <p:nvPr>
            <p:ph type="sldNum" sz="quarter" idx="12"/>
          </p:nvPr>
        </p:nvSpPr>
        <p:spPr>
          <a:xfrm>
            <a:off x="6885432" y="6537960"/>
            <a:ext cx="2130552" cy="201168"/>
          </a:xfrm>
        </p:spPr>
        <p:txBody>
          <a:bodyPr/>
          <a:lstStyle>
            <a:lvl1pPr>
              <a:defRPr>
                <a:solidFill>
                  <a:schemeClr val="bg1"/>
                </a:solidFill>
              </a:defRPr>
            </a:lvl1pPr>
          </a:lstStyle>
          <a:p>
            <a:fld id="{9D77CC1A-F3B9-41F1-89AE-DEF1339474CB}" type="slidenum">
              <a:rPr lang="en-US" smtClean="0">
                <a:solidFill>
                  <a:prstClr val="white"/>
                </a:solidFill>
              </a:rPr>
              <a:pPr/>
              <a:t>‹#›</a:t>
            </a:fld>
            <a:endParaRPr lang="en-US" dirty="0">
              <a:solidFill>
                <a:prstClr val="white"/>
              </a:solidFill>
            </a:endParaRPr>
          </a:p>
        </p:txBody>
      </p:sp>
      <p:sp>
        <p:nvSpPr>
          <p:cNvPr id="4" name="Footer Placeholder 3">
            <a:extLst>
              <a:ext uri="{FF2B5EF4-FFF2-40B4-BE49-F238E27FC236}">
                <a16:creationId xmlns="" xmlns:a16="http://schemas.microsoft.com/office/drawing/2014/main" id="{464783B1-B643-4F24-8216-84B039B31F8B}"/>
              </a:ext>
            </a:extLst>
          </p:cNvPr>
          <p:cNvSpPr>
            <a:spLocks noGrp="1"/>
          </p:cNvSpPr>
          <p:nvPr>
            <p:ph type="ftr" sz="quarter" idx="11"/>
          </p:nvPr>
        </p:nvSpPr>
        <p:spPr>
          <a:xfrm>
            <a:off x="3028950" y="6429338"/>
            <a:ext cx="3086100" cy="441984"/>
          </a:xfrm>
        </p:spPr>
        <p:txBody>
          <a:bodyPr/>
          <a:lstStyle>
            <a:lvl1pPr algn="ctr">
              <a:defRPr sz="1050">
                <a:solidFill>
                  <a:schemeClr val="bg1"/>
                </a:solidFill>
              </a:defRPr>
            </a:lvl1pPr>
          </a:lstStyle>
          <a:p>
            <a:r>
              <a:rPr lang="en-US" dirty="0">
                <a:solidFill>
                  <a:prstClr val="white"/>
                </a:solidFill>
                <a:ea typeface="Calibri" charset="0"/>
                <a:cs typeface="Calibri" charset="0"/>
              </a:rPr>
              <a:t>www.MilitaryOneSource.mil  •  800-342-9647</a:t>
            </a:r>
          </a:p>
        </p:txBody>
      </p:sp>
      <p:sp>
        <p:nvSpPr>
          <p:cNvPr id="15" name="Picture Placeholder 14">
            <a:extLst>
              <a:ext uri="{FF2B5EF4-FFF2-40B4-BE49-F238E27FC236}">
                <a16:creationId xmlns="" xmlns:a16="http://schemas.microsoft.com/office/drawing/2014/main" id="{6E3CFED0-370B-49E0-866E-D3968A430C92}"/>
              </a:ext>
            </a:extLst>
          </p:cNvPr>
          <p:cNvSpPr>
            <a:spLocks noGrp="1"/>
          </p:cNvSpPr>
          <p:nvPr>
            <p:ph type="pic" sz="quarter" idx="14"/>
          </p:nvPr>
        </p:nvSpPr>
        <p:spPr>
          <a:xfrm>
            <a:off x="5105400" y="1681163"/>
            <a:ext cx="4038600" cy="4741408"/>
          </a:xfrm>
        </p:spPr>
        <p:txBody>
          <a:bodyPr/>
          <a:lstStyle/>
          <a:p>
            <a:endParaRPr lang="en-US" dirty="0"/>
          </a:p>
        </p:txBody>
      </p:sp>
      <p:sp>
        <p:nvSpPr>
          <p:cNvPr id="12" name="Content Placeholder 11">
            <a:extLst>
              <a:ext uri="{FF2B5EF4-FFF2-40B4-BE49-F238E27FC236}">
                <a16:creationId xmlns="" xmlns:a16="http://schemas.microsoft.com/office/drawing/2014/main" id="{9DEBAD1B-8902-410E-B87B-46A7256EBD95}"/>
              </a:ext>
            </a:extLst>
          </p:cNvPr>
          <p:cNvSpPr>
            <a:spLocks noGrp="1"/>
          </p:cNvSpPr>
          <p:nvPr>
            <p:ph sz="quarter" idx="13"/>
          </p:nvPr>
        </p:nvSpPr>
        <p:spPr>
          <a:xfrm>
            <a:off x="522288" y="1929384"/>
            <a:ext cx="4376283" cy="4121150"/>
          </a:xfrm>
        </p:spPr>
        <p:txBody>
          <a:bodyPr/>
          <a:lstStyle>
            <a:lvl1pPr marL="0" indent="0">
              <a:lnSpc>
                <a:spcPct val="100000"/>
              </a:lnSpc>
              <a:spcBef>
                <a:spcPts val="0"/>
              </a:spcBef>
              <a:spcAft>
                <a:spcPts val="900"/>
              </a:spcAft>
              <a:buFontTx/>
              <a:buNone/>
              <a:defRPr sz="2000" b="1">
                <a:solidFill>
                  <a:srgbClr val="183F5C"/>
                </a:solidFill>
              </a:defRPr>
            </a:lvl1pPr>
            <a:lvl2pPr marL="0" indent="0">
              <a:spcBef>
                <a:spcPts val="600"/>
              </a:spcBef>
              <a:spcAft>
                <a:spcPts val="600"/>
              </a:spcAft>
              <a:buNone/>
              <a:defRPr sz="1600"/>
            </a:lvl2pPr>
            <a:lvl3pPr marL="169863" indent="-192024">
              <a:spcBef>
                <a:spcPts val="0"/>
              </a:spcBef>
              <a:spcAft>
                <a:spcPts val="600"/>
              </a:spcAft>
              <a:defRPr sz="1600" b="0"/>
            </a:lvl3pPr>
            <a:lvl4pPr marL="466344" indent="-192024">
              <a:spcBef>
                <a:spcPts val="0"/>
              </a:spcBef>
              <a:spcAft>
                <a:spcPts val="400"/>
              </a:spcAft>
              <a:buFont typeface="Courier New" panose="02070309020205020404" pitchFamily="49" charset="0"/>
              <a:buChar char="o"/>
              <a:defRPr sz="16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7" name="Bands of Blue and Red" descr="Red and blue background colors." title="Header Background Colors">
            <a:extLst>
              <a:ext uri="{FF2B5EF4-FFF2-40B4-BE49-F238E27FC236}">
                <a16:creationId xmlns="" xmlns:a16="http://schemas.microsoft.com/office/drawing/2014/main" id="{AAEA7B4E-EDD7-4736-9943-F8F3AAA86D28}"/>
              </a:ext>
            </a:extLst>
          </p:cNvPr>
          <p:cNvGrpSpPr/>
          <p:nvPr userDrawn="1"/>
        </p:nvGrpSpPr>
        <p:grpSpPr>
          <a:xfrm>
            <a:off x="0" y="183214"/>
            <a:ext cx="9144000" cy="1497522"/>
            <a:chOff x="0" y="183214"/>
            <a:chExt cx="9144000" cy="1497522"/>
          </a:xfrm>
        </p:grpSpPr>
        <p:sp>
          <p:nvSpPr>
            <p:cNvPr id="8" name="Rectangle 7">
              <a:extLst>
                <a:ext uri="{FF2B5EF4-FFF2-40B4-BE49-F238E27FC236}">
                  <a16:creationId xmlns="" xmlns:a16="http://schemas.microsoft.com/office/drawing/2014/main" id="{D7B60C29-ACC2-4895-BB4D-E2F1F3024FF0}"/>
                </a:ext>
              </a:extLst>
            </p:cNvPr>
            <p:cNvSpPr/>
            <p:nvPr/>
          </p:nvSpPr>
          <p:spPr>
            <a:xfrm>
              <a:off x="0" y="183214"/>
              <a:ext cx="7408094" cy="467486"/>
            </a:xfrm>
            <a:prstGeom prst="rect">
              <a:avLst/>
            </a:prstGeom>
            <a:solidFill>
              <a:srgbClr val="B7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Rectangle 8">
              <a:extLst>
                <a:ext uri="{FF2B5EF4-FFF2-40B4-BE49-F238E27FC236}">
                  <a16:creationId xmlns="" xmlns:a16="http://schemas.microsoft.com/office/drawing/2014/main" id="{59517D89-F063-4BE3-8320-48386332D843}"/>
                </a:ext>
              </a:extLst>
            </p:cNvPr>
            <p:cNvSpPr/>
            <p:nvPr/>
          </p:nvSpPr>
          <p:spPr>
            <a:xfrm>
              <a:off x="0" y="650700"/>
              <a:ext cx="9144000" cy="1030036"/>
            </a:xfrm>
            <a:prstGeom prst="rect">
              <a:avLst/>
            </a:prstGeom>
            <a:solidFill>
              <a:srgbClr val="0F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grpSp>
      <p:sp>
        <p:nvSpPr>
          <p:cNvPr id="2" name="Title 1">
            <a:extLst>
              <a:ext uri="{FF2B5EF4-FFF2-40B4-BE49-F238E27FC236}">
                <a16:creationId xmlns="" xmlns:a16="http://schemas.microsoft.com/office/drawing/2014/main" id="{FB220CC9-B68B-4F8D-B0A1-309CB49B23FA}"/>
              </a:ext>
            </a:extLst>
          </p:cNvPr>
          <p:cNvSpPr>
            <a:spLocks noGrp="1"/>
          </p:cNvSpPr>
          <p:nvPr>
            <p:ph type="title"/>
          </p:nvPr>
        </p:nvSpPr>
        <p:spPr>
          <a:xfrm>
            <a:off x="628650" y="650700"/>
            <a:ext cx="7886700" cy="1039989"/>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660579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descr="Military plane flying past moutains. ">
            <a:extLst>
              <a:ext uri="{FF2B5EF4-FFF2-40B4-BE49-F238E27FC236}">
                <a16:creationId xmlns="" xmlns:a16="http://schemas.microsoft.com/office/drawing/2014/main" id="{B0FD1257-B5C0-4D4C-9D48-EAF701240F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25"/>
          <a:stretch/>
        </p:blipFill>
        <p:spPr>
          <a:xfrm>
            <a:off x="0" y="2148222"/>
            <a:ext cx="9144000" cy="4744083"/>
          </a:xfrm>
          <a:prstGeom prst="rect">
            <a:avLst/>
          </a:prstGeom>
        </p:spPr>
      </p:pic>
      <p:sp>
        <p:nvSpPr>
          <p:cNvPr id="11" name="Rectangle 10">
            <a:extLst>
              <a:ext uri="{FF2B5EF4-FFF2-40B4-BE49-F238E27FC236}">
                <a16:creationId xmlns="" xmlns:a16="http://schemas.microsoft.com/office/drawing/2014/main" id="{54D233A4-DC9B-4C73-86C7-06FBF27D35D0}"/>
              </a:ext>
            </a:extLst>
          </p:cNvPr>
          <p:cNvSpPr/>
          <p:nvPr userDrawn="1"/>
        </p:nvSpPr>
        <p:spPr>
          <a:xfrm>
            <a:off x="0" y="6460274"/>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dirty="0">
              <a:solidFill>
                <a:prstClr val="white"/>
              </a:solidFill>
              <a:ea typeface="Calibri" charset="0"/>
              <a:cs typeface="Calibri" charset="0"/>
            </a:endParaRPr>
          </a:p>
        </p:txBody>
      </p:sp>
      <p:sp>
        <p:nvSpPr>
          <p:cNvPr id="5" name="Slide Number Placeholder 4">
            <a:extLst>
              <a:ext uri="{FF2B5EF4-FFF2-40B4-BE49-F238E27FC236}">
                <a16:creationId xmlns="" xmlns:a16="http://schemas.microsoft.com/office/drawing/2014/main" id="{E4A2D03C-8920-4B55-B18F-54025119FD08}"/>
              </a:ext>
            </a:extLst>
          </p:cNvPr>
          <p:cNvSpPr>
            <a:spLocks noGrp="1"/>
          </p:cNvSpPr>
          <p:nvPr>
            <p:ph type="sldNum" sz="quarter" idx="12"/>
          </p:nvPr>
        </p:nvSpPr>
        <p:spPr>
          <a:xfrm>
            <a:off x="6885432" y="6537960"/>
            <a:ext cx="2130552" cy="201168"/>
          </a:xfrm>
        </p:spPr>
        <p:txBody>
          <a:bodyPr/>
          <a:lstStyle>
            <a:lvl1pPr>
              <a:defRPr>
                <a:solidFill>
                  <a:schemeClr val="bg1"/>
                </a:solidFill>
              </a:defRPr>
            </a:lvl1pPr>
          </a:lstStyle>
          <a:p>
            <a:fld id="{9D77CC1A-F3B9-41F1-89AE-DEF1339474CB}" type="slidenum">
              <a:rPr lang="en-US" smtClean="0">
                <a:solidFill>
                  <a:prstClr val="white"/>
                </a:solidFill>
              </a:rPr>
              <a:pPr/>
              <a:t>‹#›</a:t>
            </a:fld>
            <a:endParaRPr lang="en-US" dirty="0">
              <a:solidFill>
                <a:prstClr val="white"/>
              </a:solidFill>
            </a:endParaRPr>
          </a:p>
        </p:txBody>
      </p:sp>
      <p:sp>
        <p:nvSpPr>
          <p:cNvPr id="4" name="Footer Placeholder 3">
            <a:extLst>
              <a:ext uri="{FF2B5EF4-FFF2-40B4-BE49-F238E27FC236}">
                <a16:creationId xmlns="" xmlns:a16="http://schemas.microsoft.com/office/drawing/2014/main" id="{5C935D1E-1D5E-4729-8723-09EC2B56D7CC}"/>
              </a:ext>
            </a:extLst>
          </p:cNvPr>
          <p:cNvSpPr>
            <a:spLocks noGrp="1"/>
          </p:cNvSpPr>
          <p:nvPr>
            <p:ph type="ftr" sz="quarter" idx="11"/>
          </p:nvPr>
        </p:nvSpPr>
        <p:spPr>
          <a:xfrm>
            <a:off x="3028950" y="6496051"/>
            <a:ext cx="3086100" cy="365125"/>
          </a:xfrm>
        </p:spPr>
        <p:txBody>
          <a:bodyPr/>
          <a:lstStyle>
            <a:lvl1pPr algn="ctr">
              <a:defRPr/>
            </a:lvl1pPr>
          </a:lstStyle>
          <a:p>
            <a:r>
              <a:rPr lang="en-US" dirty="0">
                <a:solidFill>
                  <a:prstClr val="white"/>
                </a:solidFill>
                <a:ea typeface="Calibri" charset="0"/>
                <a:cs typeface="Calibri" charset="0"/>
              </a:rPr>
              <a:t>www.MilitaryOneSource.mil  •  800-342-9647</a:t>
            </a:r>
          </a:p>
        </p:txBody>
      </p:sp>
      <p:sp>
        <p:nvSpPr>
          <p:cNvPr id="17" name="Content Placeholder 16">
            <a:extLst>
              <a:ext uri="{FF2B5EF4-FFF2-40B4-BE49-F238E27FC236}">
                <a16:creationId xmlns="" xmlns:a16="http://schemas.microsoft.com/office/drawing/2014/main" id="{0FB894DD-7C1C-49DC-B041-DE9242444F9C}"/>
              </a:ext>
            </a:extLst>
          </p:cNvPr>
          <p:cNvSpPr>
            <a:spLocks noGrp="1"/>
          </p:cNvSpPr>
          <p:nvPr>
            <p:ph sz="quarter" idx="15"/>
          </p:nvPr>
        </p:nvSpPr>
        <p:spPr>
          <a:xfrm>
            <a:off x="0" y="3621024"/>
            <a:ext cx="9144000" cy="1238250"/>
          </a:xfrm>
        </p:spPr>
        <p:txBody>
          <a:bodyPr>
            <a:noAutofit/>
          </a:bodyPr>
          <a:lstStyle>
            <a:lvl1pPr marL="0" indent="0" algn="ctr">
              <a:lnSpc>
                <a:spcPct val="100000"/>
              </a:lnSpc>
              <a:buNone/>
              <a:defRPr sz="1400">
                <a:solidFill>
                  <a:schemeClr val="tx1">
                    <a:lumMod val="75000"/>
                    <a:lumOff val="25000"/>
                  </a:schemeClr>
                </a:solidFill>
              </a:defRPr>
            </a:lvl1pPr>
            <a:lvl2pPr marL="0" indent="0" algn="ctr">
              <a:lnSpc>
                <a:spcPct val="100000"/>
              </a:lnSpc>
              <a:buNone/>
              <a:defRPr sz="1400">
                <a:solidFill>
                  <a:schemeClr val="tx1">
                    <a:lumMod val="75000"/>
                    <a:lumOff val="25000"/>
                  </a:schemeClr>
                </a:solidFill>
              </a:defRPr>
            </a:lvl2pPr>
            <a:lvl3pPr marL="0" indent="0" algn="ctr">
              <a:lnSpc>
                <a:spcPct val="100000"/>
              </a:lnSpc>
              <a:buNone/>
              <a:defRPr sz="1400">
                <a:solidFill>
                  <a:schemeClr val="tx1">
                    <a:lumMod val="75000"/>
                    <a:lumOff val="25000"/>
                  </a:schemeClr>
                </a:solidFill>
              </a:defRPr>
            </a:lvl3pPr>
            <a:lvl4pPr marL="0" indent="0" algn="ctr">
              <a:lnSpc>
                <a:spcPct val="100000"/>
              </a:lnSpc>
              <a:buNone/>
              <a:defRPr sz="1400">
                <a:solidFill>
                  <a:schemeClr val="tx1">
                    <a:lumMod val="75000"/>
                    <a:lumOff val="25000"/>
                  </a:schemeClr>
                </a:solidFill>
              </a:defRPr>
            </a:lvl4pPr>
            <a:lvl5pPr marL="0" indent="0" algn="ctr">
              <a:lnSpc>
                <a:spcPct val="100000"/>
              </a:lnSpc>
              <a:buNone/>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 xmlns:a16="http://schemas.microsoft.com/office/drawing/2014/main" id="{4FF9EE47-4F09-4FD1-A776-C01E45AF9F75}"/>
              </a:ext>
            </a:extLst>
          </p:cNvPr>
          <p:cNvSpPr>
            <a:spLocks noGrp="1"/>
          </p:cNvSpPr>
          <p:nvPr>
            <p:ph sz="quarter" idx="14"/>
          </p:nvPr>
        </p:nvSpPr>
        <p:spPr>
          <a:xfrm>
            <a:off x="0" y="2926080"/>
            <a:ext cx="9144000" cy="683895"/>
          </a:xfrm>
        </p:spPr>
        <p:txBody>
          <a:bodyPr>
            <a:noAutofit/>
          </a:bodyPr>
          <a:lstStyle>
            <a:lvl1pPr marL="320040" indent="-182880" algn="ctr">
              <a:lnSpc>
                <a:spcPct val="100000"/>
              </a:lnSpc>
              <a:spcAft>
                <a:spcPts val="400"/>
              </a:spcAft>
              <a:defRPr sz="1600">
                <a:solidFill>
                  <a:srgbClr val="183F5C"/>
                </a:solidFill>
              </a:defRPr>
            </a:lvl1pPr>
            <a:lvl2pPr marL="320040" indent="-182880" algn="ctr">
              <a:lnSpc>
                <a:spcPct val="100000"/>
              </a:lnSpc>
              <a:spcAft>
                <a:spcPts val="400"/>
              </a:spcAft>
              <a:defRPr sz="1600">
                <a:solidFill>
                  <a:srgbClr val="183F5C"/>
                </a:solidFill>
              </a:defRPr>
            </a:lvl2pPr>
            <a:lvl3pPr marL="320040" indent="-182880" algn="ctr">
              <a:lnSpc>
                <a:spcPct val="100000"/>
              </a:lnSpc>
              <a:spcAft>
                <a:spcPts val="400"/>
              </a:spcAft>
              <a:defRPr sz="1600">
                <a:solidFill>
                  <a:srgbClr val="183F5C"/>
                </a:solidFill>
              </a:defRPr>
            </a:lvl3pPr>
            <a:lvl4pPr marL="320040" indent="-182880" algn="ctr">
              <a:lnSpc>
                <a:spcPct val="100000"/>
              </a:lnSpc>
              <a:spcAft>
                <a:spcPts val="400"/>
              </a:spcAft>
              <a:defRPr sz="1600">
                <a:solidFill>
                  <a:srgbClr val="183F5C"/>
                </a:solidFill>
              </a:defRPr>
            </a:lvl4pPr>
            <a:lvl5pPr marL="320040" indent="-182880" algn="ctr">
              <a:lnSpc>
                <a:spcPct val="100000"/>
              </a:lnSpc>
              <a:spcAft>
                <a:spcPts val="400"/>
              </a:spcAft>
              <a:defRPr sz="1600">
                <a:solidFill>
                  <a:srgbClr val="183F5C"/>
                </a:solidFill>
              </a:defRPr>
            </a:lvl5pPr>
          </a:lstStyle>
          <a:p>
            <a:pPr lvl="0"/>
            <a:r>
              <a:rPr lang="en-US" dirty="0"/>
              <a:t>Edit Master text styles</a:t>
            </a:r>
          </a:p>
        </p:txBody>
      </p:sp>
      <p:sp>
        <p:nvSpPr>
          <p:cNvPr id="13" name="Content Placeholder 12">
            <a:extLst>
              <a:ext uri="{FF2B5EF4-FFF2-40B4-BE49-F238E27FC236}">
                <a16:creationId xmlns="" xmlns:a16="http://schemas.microsoft.com/office/drawing/2014/main" id="{7F851B02-F400-4E1D-B7C3-CA7E549FF6E6}"/>
              </a:ext>
            </a:extLst>
          </p:cNvPr>
          <p:cNvSpPr>
            <a:spLocks noGrp="1"/>
          </p:cNvSpPr>
          <p:nvPr>
            <p:ph sz="quarter" idx="13"/>
          </p:nvPr>
        </p:nvSpPr>
        <p:spPr>
          <a:xfrm>
            <a:off x="0" y="2105025"/>
            <a:ext cx="9144000" cy="819150"/>
          </a:xfrm>
        </p:spPr>
        <p:txBody>
          <a:bodyPr/>
          <a:lstStyle>
            <a:lvl1pPr marL="0" indent="0" algn="ctr">
              <a:buFontTx/>
              <a:buNone/>
              <a:defRPr sz="2400" b="1"/>
            </a:lvl1pPr>
            <a:lvl2pPr marL="0" indent="0" algn="ctr">
              <a:buFontTx/>
              <a:buNone/>
              <a:defRPr sz="1600" b="1"/>
            </a:lvl2pPr>
            <a:lvl3pPr algn="ctr">
              <a:defRPr/>
            </a:lvl3pPr>
            <a:lvl4pPr algn="ctr">
              <a:defRPr/>
            </a:lvl4pPr>
            <a:lvl5pPr algn="ctr">
              <a:defRPr/>
            </a:lvl5pPr>
          </a:lstStyle>
          <a:p>
            <a:pPr lvl="0"/>
            <a:r>
              <a:rPr lang="en-US" dirty="0"/>
              <a:t>Edit Master text styles</a:t>
            </a:r>
          </a:p>
          <a:p>
            <a:pPr lvl="1"/>
            <a:r>
              <a:rPr lang="en-US" dirty="0"/>
              <a:t>Second level</a:t>
            </a:r>
          </a:p>
        </p:txBody>
      </p:sp>
      <p:grpSp>
        <p:nvGrpSpPr>
          <p:cNvPr id="6" name="Bands of Blue and Red" descr="Red and blue background colors." title="Header Background Colors">
            <a:extLst>
              <a:ext uri="{FF2B5EF4-FFF2-40B4-BE49-F238E27FC236}">
                <a16:creationId xmlns="" xmlns:a16="http://schemas.microsoft.com/office/drawing/2014/main" id="{F1FFA410-0A71-4E82-96AC-D1EAC5743B0E}"/>
              </a:ext>
            </a:extLst>
          </p:cNvPr>
          <p:cNvGrpSpPr/>
          <p:nvPr userDrawn="1"/>
        </p:nvGrpSpPr>
        <p:grpSpPr>
          <a:xfrm>
            <a:off x="0" y="183214"/>
            <a:ext cx="9144000" cy="1497522"/>
            <a:chOff x="0" y="183214"/>
            <a:chExt cx="9144000" cy="1497522"/>
          </a:xfrm>
        </p:grpSpPr>
        <p:sp>
          <p:nvSpPr>
            <p:cNvPr id="7" name="Rectangle 6">
              <a:extLst>
                <a:ext uri="{FF2B5EF4-FFF2-40B4-BE49-F238E27FC236}">
                  <a16:creationId xmlns="" xmlns:a16="http://schemas.microsoft.com/office/drawing/2014/main" id="{42D993CC-E340-4BCE-B45F-3557A17CC2B4}"/>
                </a:ext>
              </a:extLst>
            </p:cNvPr>
            <p:cNvSpPr/>
            <p:nvPr/>
          </p:nvSpPr>
          <p:spPr>
            <a:xfrm>
              <a:off x="0" y="183214"/>
              <a:ext cx="7408094" cy="467486"/>
            </a:xfrm>
            <a:prstGeom prst="rect">
              <a:avLst/>
            </a:prstGeom>
            <a:solidFill>
              <a:srgbClr val="B7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a:extLst>
                <a:ext uri="{FF2B5EF4-FFF2-40B4-BE49-F238E27FC236}">
                  <a16:creationId xmlns="" xmlns:a16="http://schemas.microsoft.com/office/drawing/2014/main" id="{005FC56A-A49F-4659-9860-05C52043AE50}"/>
                </a:ext>
              </a:extLst>
            </p:cNvPr>
            <p:cNvSpPr/>
            <p:nvPr/>
          </p:nvSpPr>
          <p:spPr>
            <a:xfrm>
              <a:off x="0" y="650700"/>
              <a:ext cx="9144000" cy="1030036"/>
            </a:xfrm>
            <a:prstGeom prst="rect">
              <a:avLst/>
            </a:prstGeom>
            <a:solidFill>
              <a:srgbClr val="0F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grpSp>
      <p:sp>
        <p:nvSpPr>
          <p:cNvPr id="2" name="Title 1">
            <a:extLst>
              <a:ext uri="{FF2B5EF4-FFF2-40B4-BE49-F238E27FC236}">
                <a16:creationId xmlns="" xmlns:a16="http://schemas.microsoft.com/office/drawing/2014/main" id="{CB2CBBD1-E20B-4E07-96A1-7A31B6290040}"/>
              </a:ext>
            </a:extLst>
          </p:cNvPr>
          <p:cNvSpPr>
            <a:spLocks noGrp="1"/>
          </p:cNvSpPr>
          <p:nvPr>
            <p:ph type="title"/>
          </p:nvPr>
        </p:nvSpPr>
        <p:spPr>
          <a:xfrm>
            <a:off x="628650" y="650700"/>
            <a:ext cx="7886700" cy="1039989"/>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7555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EFB6B352-8193-41C1-831B-C53889C8D4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3410749"/>
            <a:ext cx="9144000" cy="3447251"/>
          </a:xfrm>
          <a:prstGeom prst="rect">
            <a:avLst/>
          </a:prstGeom>
        </p:spPr>
      </p:pic>
      <p:sp>
        <p:nvSpPr>
          <p:cNvPr id="11" name="Rectangle 10">
            <a:extLst>
              <a:ext uri="{FF2B5EF4-FFF2-40B4-BE49-F238E27FC236}">
                <a16:creationId xmlns="" xmlns:a16="http://schemas.microsoft.com/office/drawing/2014/main" id="{54D233A4-DC9B-4C73-86C7-06FBF27D35D0}"/>
              </a:ext>
            </a:extLst>
          </p:cNvPr>
          <p:cNvSpPr/>
          <p:nvPr userDrawn="1"/>
        </p:nvSpPr>
        <p:spPr>
          <a:xfrm>
            <a:off x="0" y="6460274"/>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dirty="0">
              <a:solidFill>
                <a:prstClr val="white"/>
              </a:solidFill>
              <a:ea typeface="Calibri" charset="0"/>
              <a:cs typeface="Calibri" charset="0"/>
            </a:endParaRPr>
          </a:p>
        </p:txBody>
      </p:sp>
      <p:sp>
        <p:nvSpPr>
          <p:cNvPr id="5" name="Slide Number Placeholder 4">
            <a:extLst>
              <a:ext uri="{FF2B5EF4-FFF2-40B4-BE49-F238E27FC236}">
                <a16:creationId xmlns="" xmlns:a16="http://schemas.microsoft.com/office/drawing/2014/main" id="{E4A2D03C-8920-4B55-B18F-54025119FD08}"/>
              </a:ext>
            </a:extLst>
          </p:cNvPr>
          <p:cNvSpPr>
            <a:spLocks noGrp="1"/>
          </p:cNvSpPr>
          <p:nvPr>
            <p:ph type="sldNum" sz="quarter" idx="12"/>
          </p:nvPr>
        </p:nvSpPr>
        <p:spPr>
          <a:xfrm>
            <a:off x="6885432" y="6537960"/>
            <a:ext cx="2130552" cy="201168"/>
          </a:xfrm>
        </p:spPr>
        <p:txBody>
          <a:bodyPr/>
          <a:lstStyle>
            <a:lvl1pPr>
              <a:defRPr>
                <a:solidFill>
                  <a:schemeClr val="bg1"/>
                </a:solidFill>
              </a:defRPr>
            </a:lvl1pPr>
          </a:lstStyle>
          <a:p>
            <a:fld id="{9D77CC1A-F3B9-41F1-89AE-DEF1339474CB}" type="slidenum">
              <a:rPr lang="en-US" smtClean="0">
                <a:solidFill>
                  <a:prstClr val="white"/>
                </a:solidFill>
              </a:rPr>
              <a:pPr/>
              <a:t>‹#›</a:t>
            </a:fld>
            <a:endParaRPr lang="en-US" dirty="0">
              <a:solidFill>
                <a:prstClr val="white"/>
              </a:solidFill>
            </a:endParaRPr>
          </a:p>
        </p:txBody>
      </p:sp>
      <p:sp>
        <p:nvSpPr>
          <p:cNvPr id="4" name="Footer Placeholder 3">
            <a:extLst>
              <a:ext uri="{FF2B5EF4-FFF2-40B4-BE49-F238E27FC236}">
                <a16:creationId xmlns="" xmlns:a16="http://schemas.microsoft.com/office/drawing/2014/main" id="{5C935D1E-1D5E-4729-8723-09EC2B56D7CC}"/>
              </a:ext>
            </a:extLst>
          </p:cNvPr>
          <p:cNvSpPr>
            <a:spLocks noGrp="1"/>
          </p:cNvSpPr>
          <p:nvPr>
            <p:ph type="ftr" sz="quarter" idx="11"/>
          </p:nvPr>
        </p:nvSpPr>
        <p:spPr>
          <a:xfrm>
            <a:off x="3028950" y="6496051"/>
            <a:ext cx="3086100" cy="365125"/>
          </a:xfrm>
        </p:spPr>
        <p:txBody>
          <a:bodyPr/>
          <a:lstStyle>
            <a:lvl1pPr algn="ctr">
              <a:defRPr/>
            </a:lvl1pPr>
          </a:lstStyle>
          <a:p>
            <a:r>
              <a:rPr lang="en-US" dirty="0">
                <a:solidFill>
                  <a:prstClr val="white"/>
                </a:solidFill>
                <a:ea typeface="Calibri" charset="0"/>
                <a:cs typeface="Calibri" charset="0"/>
              </a:rPr>
              <a:t>www.MilitaryOneSource.mil  •  800-342-9647</a:t>
            </a:r>
          </a:p>
        </p:txBody>
      </p:sp>
      <p:sp>
        <p:nvSpPr>
          <p:cNvPr id="17" name="Content Placeholder 16">
            <a:extLst>
              <a:ext uri="{FF2B5EF4-FFF2-40B4-BE49-F238E27FC236}">
                <a16:creationId xmlns="" xmlns:a16="http://schemas.microsoft.com/office/drawing/2014/main" id="{0FB894DD-7C1C-49DC-B041-DE9242444F9C}"/>
              </a:ext>
            </a:extLst>
          </p:cNvPr>
          <p:cNvSpPr>
            <a:spLocks noGrp="1"/>
          </p:cNvSpPr>
          <p:nvPr>
            <p:ph sz="quarter" idx="15"/>
          </p:nvPr>
        </p:nvSpPr>
        <p:spPr>
          <a:xfrm>
            <a:off x="0" y="3621024"/>
            <a:ext cx="9144000" cy="1238250"/>
          </a:xfrm>
        </p:spPr>
        <p:txBody>
          <a:bodyPr>
            <a:noAutofit/>
          </a:bodyPr>
          <a:lstStyle>
            <a:lvl1pPr marL="0" indent="0" algn="ctr">
              <a:lnSpc>
                <a:spcPct val="100000"/>
              </a:lnSpc>
              <a:buNone/>
              <a:defRPr sz="1400">
                <a:solidFill>
                  <a:schemeClr val="tx1">
                    <a:lumMod val="75000"/>
                    <a:lumOff val="25000"/>
                  </a:schemeClr>
                </a:solidFill>
              </a:defRPr>
            </a:lvl1pPr>
            <a:lvl2pPr marL="0" indent="0" algn="ctr">
              <a:lnSpc>
                <a:spcPct val="100000"/>
              </a:lnSpc>
              <a:buNone/>
              <a:defRPr sz="1400">
                <a:solidFill>
                  <a:schemeClr val="tx1">
                    <a:lumMod val="75000"/>
                    <a:lumOff val="25000"/>
                  </a:schemeClr>
                </a:solidFill>
              </a:defRPr>
            </a:lvl2pPr>
            <a:lvl3pPr marL="0" indent="0" algn="ctr">
              <a:lnSpc>
                <a:spcPct val="100000"/>
              </a:lnSpc>
              <a:buNone/>
              <a:defRPr sz="1400">
                <a:solidFill>
                  <a:schemeClr val="tx1">
                    <a:lumMod val="75000"/>
                    <a:lumOff val="25000"/>
                  </a:schemeClr>
                </a:solidFill>
              </a:defRPr>
            </a:lvl3pPr>
            <a:lvl4pPr marL="0" indent="0" algn="ctr">
              <a:lnSpc>
                <a:spcPct val="100000"/>
              </a:lnSpc>
              <a:buNone/>
              <a:defRPr sz="1400">
                <a:solidFill>
                  <a:schemeClr val="tx1">
                    <a:lumMod val="75000"/>
                    <a:lumOff val="25000"/>
                  </a:schemeClr>
                </a:solidFill>
              </a:defRPr>
            </a:lvl4pPr>
            <a:lvl5pPr marL="0" indent="0" algn="ctr">
              <a:lnSpc>
                <a:spcPct val="100000"/>
              </a:lnSpc>
              <a:buNone/>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 xmlns:a16="http://schemas.microsoft.com/office/drawing/2014/main" id="{4FF9EE47-4F09-4FD1-A776-C01E45AF9F75}"/>
              </a:ext>
            </a:extLst>
          </p:cNvPr>
          <p:cNvSpPr>
            <a:spLocks noGrp="1"/>
          </p:cNvSpPr>
          <p:nvPr>
            <p:ph sz="quarter" idx="14"/>
          </p:nvPr>
        </p:nvSpPr>
        <p:spPr>
          <a:xfrm>
            <a:off x="0" y="2926080"/>
            <a:ext cx="9144000" cy="683895"/>
          </a:xfrm>
        </p:spPr>
        <p:txBody>
          <a:bodyPr>
            <a:noAutofit/>
          </a:bodyPr>
          <a:lstStyle>
            <a:lvl1pPr marL="320040" indent="-182880" algn="ctr">
              <a:lnSpc>
                <a:spcPct val="100000"/>
              </a:lnSpc>
              <a:spcAft>
                <a:spcPts val="400"/>
              </a:spcAft>
              <a:defRPr sz="1600">
                <a:solidFill>
                  <a:srgbClr val="183F5C"/>
                </a:solidFill>
              </a:defRPr>
            </a:lvl1pPr>
            <a:lvl2pPr marL="320040" indent="-182880" algn="ctr">
              <a:lnSpc>
                <a:spcPct val="100000"/>
              </a:lnSpc>
              <a:spcAft>
                <a:spcPts val="400"/>
              </a:spcAft>
              <a:defRPr sz="1600">
                <a:solidFill>
                  <a:srgbClr val="183F5C"/>
                </a:solidFill>
              </a:defRPr>
            </a:lvl2pPr>
            <a:lvl3pPr marL="320040" indent="-182880" algn="ctr">
              <a:lnSpc>
                <a:spcPct val="100000"/>
              </a:lnSpc>
              <a:spcAft>
                <a:spcPts val="400"/>
              </a:spcAft>
              <a:defRPr sz="1600">
                <a:solidFill>
                  <a:srgbClr val="183F5C"/>
                </a:solidFill>
              </a:defRPr>
            </a:lvl3pPr>
            <a:lvl4pPr marL="320040" indent="-182880" algn="ctr">
              <a:lnSpc>
                <a:spcPct val="100000"/>
              </a:lnSpc>
              <a:spcAft>
                <a:spcPts val="400"/>
              </a:spcAft>
              <a:defRPr sz="1600">
                <a:solidFill>
                  <a:srgbClr val="183F5C"/>
                </a:solidFill>
              </a:defRPr>
            </a:lvl4pPr>
            <a:lvl5pPr marL="320040" indent="-182880" algn="ctr">
              <a:lnSpc>
                <a:spcPct val="100000"/>
              </a:lnSpc>
              <a:spcAft>
                <a:spcPts val="400"/>
              </a:spcAft>
              <a:defRPr sz="1600">
                <a:solidFill>
                  <a:srgbClr val="183F5C"/>
                </a:solidFill>
              </a:defRPr>
            </a:lvl5pPr>
          </a:lstStyle>
          <a:p>
            <a:pPr lvl="0"/>
            <a:r>
              <a:rPr lang="en-US" dirty="0"/>
              <a:t>Edit Master text styles</a:t>
            </a:r>
          </a:p>
        </p:txBody>
      </p:sp>
      <p:sp>
        <p:nvSpPr>
          <p:cNvPr id="13" name="Content Placeholder 12">
            <a:extLst>
              <a:ext uri="{FF2B5EF4-FFF2-40B4-BE49-F238E27FC236}">
                <a16:creationId xmlns="" xmlns:a16="http://schemas.microsoft.com/office/drawing/2014/main" id="{7F851B02-F400-4E1D-B7C3-CA7E549FF6E6}"/>
              </a:ext>
            </a:extLst>
          </p:cNvPr>
          <p:cNvSpPr>
            <a:spLocks noGrp="1"/>
          </p:cNvSpPr>
          <p:nvPr>
            <p:ph sz="quarter" idx="13"/>
          </p:nvPr>
        </p:nvSpPr>
        <p:spPr>
          <a:xfrm>
            <a:off x="0" y="2105025"/>
            <a:ext cx="9144000" cy="819150"/>
          </a:xfrm>
        </p:spPr>
        <p:txBody>
          <a:bodyPr/>
          <a:lstStyle>
            <a:lvl1pPr marL="0" indent="0" algn="ctr">
              <a:buFontTx/>
              <a:buNone/>
              <a:defRPr sz="2400" b="1"/>
            </a:lvl1pPr>
            <a:lvl2pPr marL="0" indent="0" algn="ctr">
              <a:buFontTx/>
              <a:buNone/>
              <a:defRPr sz="1600" b="1"/>
            </a:lvl2pPr>
            <a:lvl3pPr algn="ctr">
              <a:defRPr/>
            </a:lvl3pPr>
            <a:lvl4pPr algn="ctr">
              <a:defRPr/>
            </a:lvl4pPr>
            <a:lvl5pPr algn="ctr">
              <a:defRPr/>
            </a:lvl5pPr>
          </a:lstStyle>
          <a:p>
            <a:pPr lvl="0"/>
            <a:r>
              <a:rPr lang="en-US" dirty="0"/>
              <a:t>Edit Master text styles</a:t>
            </a:r>
          </a:p>
          <a:p>
            <a:pPr lvl="1"/>
            <a:r>
              <a:rPr lang="en-US" dirty="0"/>
              <a:t>Second level</a:t>
            </a:r>
          </a:p>
        </p:txBody>
      </p:sp>
      <p:grpSp>
        <p:nvGrpSpPr>
          <p:cNvPr id="6" name="Bands of Blue and Red" descr="Red and blue background colors." title="Header Background Colors">
            <a:extLst>
              <a:ext uri="{FF2B5EF4-FFF2-40B4-BE49-F238E27FC236}">
                <a16:creationId xmlns="" xmlns:a16="http://schemas.microsoft.com/office/drawing/2014/main" id="{F1FFA410-0A71-4E82-96AC-D1EAC5743B0E}"/>
              </a:ext>
            </a:extLst>
          </p:cNvPr>
          <p:cNvGrpSpPr/>
          <p:nvPr userDrawn="1"/>
        </p:nvGrpSpPr>
        <p:grpSpPr>
          <a:xfrm>
            <a:off x="0" y="183214"/>
            <a:ext cx="9144000" cy="1497522"/>
            <a:chOff x="0" y="183214"/>
            <a:chExt cx="9144000" cy="1497522"/>
          </a:xfrm>
        </p:grpSpPr>
        <p:sp>
          <p:nvSpPr>
            <p:cNvPr id="7" name="Rectangle 6">
              <a:extLst>
                <a:ext uri="{FF2B5EF4-FFF2-40B4-BE49-F238E27FC236}">
                  <a16:creationId xmlns="" xmlns:a16="http://schemas.microsoft.com/office/drawing/2014/main" id="{42D993CC-E340-4BCE-B45F-3557A17CC2B4}"/>
                </a:ext>
              </a:extLst>
            </p:cNvPr>
            <p:cNvSpPr/>
            <p:nvPr/>
          </p:nvSpPr>
          <p:spPr>
            <a:xfrm>
              <a:off x="0" y="183214"/>
              <a:ext cx="7408094" cy="467486"/>
            </a:xfrm>
            <a:prstGeom prst="rect">
              <a:avLst/>
            </a:prstGeom>
            <a:solidFill>
              <a:srgbClr val="B7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a:extLst>
                <a:ext uri="{FF2B5EF4-FFF2-40B4-BE49-F238E27FC236}">
                  <a16:creationId xmlns="" xmlns:a16="http://schemas.microsoft.com/office/drawing/2014/main" id="{005FC56A-A49F-4659-9860-05C52043AE50}"/>
                </a:ext>
              </a:extLst>
            </p:cNvPr>
            <p:cNvSpPr/>
            <p:nvPr/>
          </p:nvSpPr>
          <p:spPr>
            <a:xfrm>
              <a:off x="0" y="650700"/>
              <a:ext cx="9144000" cy="1030036"/>
            </a:xfrm>
            <a:prstGeom prst="rect">
              <a:avLst/>
            </a:prstGeom>
            <a:solidFill>
              <a:srgbClr val="0F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grpSp>
      <p:sp>
        <p:nvSpPr>
          <p:cNvPr id="2" name="Title 1">
            <a:extLst>
              <a:ext uri="{FF2B5EF4-FFF2-40B4-BE49-F238E27FC236}">
                <a16:creationId xmlns="" xmlns:a16="http://schemas.microsoft.com/office/drawing/2014/main" id="{CB2CBBD1-E20B-4E07-96A1-7A31B6290040}"/>
              </a:ext>
            </a:extLst>
          </p:cNvPr>
          <p:cNvSpPr>
            <a:spLocks noGrp="1"/>
          </p:cNvSpPr>
          <p:nvPr>
            <p:ph type="title"/>
          </p:nvPr>
        </p:nvSpPr>
        <p:spPr>
          <a:xfrm>
            <a:off x="628650" y="650700"/>
            <a:ext cx="7886700" cy="1039989"/>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15683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2E6214F9-B25A-4A03-8ED9-6AD24AE43935}" type="datetime1">
              <a:rPr lang="en-US">
                <a:solidFill>
                  <a:prstClr val="black">
                    <a:tint val="75000"/>
                  </a:prstClr>
                </a:solidFill>
              </a:rPr>
              <a:pPr>
                <a:defRPr/>
              </a:pPr>
              <a:t>10/31/18</a:t>
            </a:fld>
            <a:endParaRPr lang="en-US">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B7ECD64-03D8-41D9-BD49-D012DA697A26}" type="slidenum">
              <a:rPr lang="en-US" altLang="en-US"/>
              <a:pPr>
                <a:defRPr/>
              </a:pPr>
              <a:t>‹#›</a:t>
            </a:fld>
            <a:endParaRPr lang="en-US" altLang="en-US"/>
          </a:p>
        </p:txBody>
      </p:sp>
    </p:spTree>
    <p:extLst>
      <p:ext uri="{BB962C8B-B14F-4D97-AF65-F5344CB8AC3E}">
        <p14:creationId xmlns:p14="http://schemas.microsoft.com/office/powerpoint/2010/main" val="908884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1ED437C-65E0-44B3-BA1C-0B9A6D4E9E6E}" type="datetime1">
              <a:rPr lang="en-US">
                <a:solidFill>
                  <a:prstClr val="black">
                    <a:tint val="75000"/>
                  </a:prstClr>
                </a:solidFill>
              </a:rPr>
              <a:pPr>
                <a:defRPr/>
              </a:pPr>
              <a:t>10/31/18</a:t>
            </a:fld>
            <a:endParaRPr lang="en-US">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27904D10-FCD3-4653-A11E-FF2DD9717E4A}" type="slidenum">
              <a:rPr lang="en-US" altLang="en-US"/>
              <a:pPr>
                <a:defRPr/>
              </a:pPr>
              <a:t>‹#›</a:t>
            </a:fld>
            <a:endParaRPr lang="en-US" altLang="en-US"/>
          </a:p>
        </p:txBody>
      </p:sp>
    </p:spTree>
    <p:extLst>
      <p:ext uri="{BB962C8B-B14F-4D97-AF65-F5344CB8AC3E}">
        <p14:creationId xmlns:p14="http://schemas.microsoft.com/office/powerpoint/2010/main" val="3262811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658811C7-3CD3-4F31-9C7C-7C79EF070455}" type="datetime1">
              <a:rPr lang="en-US">
                <a:solidFill>
                  <a:prstClr val="black">
                    <a:tint val="75000"/>
                  </a:prstClr>
                </a:solidFill>
              </a:rPr>
              <a:pPr>
                <a:defRPr/>
              </a:pPr>
              <a:t>10/31/18</a:t>
            </a:fld>
            <a:endParaRPr lang="en-US">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A0141EA-FCEB-4B40-B41E-C6856BBF8920}" type="slidenum">
              <a:rPr lang="en-US" altLang="en-US"/>
              <a:pPr>
                <a:defRPr/>
              </a:pPr>
              <a:t>‹#›</a:t>
            </a:fld>
            <a:endParaRPr lang="en-US" altLang="en-US"/>
          </a:p>
        </p:txBody>
      </p:sp>
    </p:spTree>
    <p:extLst>
      <p:ext uri="{BB962C8B-B14F-4D97-AF65-F5344CB8AC3E}">
        <p14:creationId xmlns:p14="http://schemas.microsoft.com/office/powerpoint/2010/main" val="1952676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761A2E3C-0A47-4908-ABC0-7F3E9578003E}" type="datetime1">
              <a:rPr lang="en-US">
                <a:solidFill>
                  <a:prstClr val="black">
                    <a:tint val="75000"/>
                  </a:prstClr>
                </a:solidFill>
              </a:rPr>
              <a:pPr>
                <a:defRPr/>
              </a:pPr>
              <a:t>10/31/18</a:t>
            </a:fld>
            <a:endParaRPr lang="en-US">
              <a:solidFill>
                <a:prstClr val="black">
                  <a:tint val="75000"/>
                </a:prstClr>
              </a:solidFill>
            </a:endParaRP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4A321303-F402-484C-AAC3-094BD7AE684F}" type="slidenum">
              <a:rPr lang="en-US" altLang="en-US"/>
              <a:pPr>
                <a:defRPr/>
              </a:pPr>
              <a:t>‹#›</a:t>
            </a:fld>
            <a:endParaRPr lang="en-US" altLang="en-US"/>
          </a:p>
        </p:txBody>
      </p:sp>
    </p:spTree>
    <p:extLst>
      <p:ext uri="{BB962C8B-B14F-4D97-AF65-F5344CB8AC3E}">
        <p14:creationId xmlns:p14="http://schemas.microsoft.com/office/powerpoint/2010/main" val="3327497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76E79245-1B22-46F6-BC0B-4EEF73BFE169}" type="datetime1">
              <a:rPr lang="en-US">
                <a:solidFill>
                  <a:prstClr val="black">
                    <a:tint val="75000"/>
                  </a:prstClr>
                </a:solidFill>
              </a:rPr>
              <a:pPr>
                <a:defRPr/>
              </a:pPr>
              <a:t>10/31/18</a:t>
            </a:fld>
            <a:endParaRPr lang="en-US">
              <a:solidFill>
                <a:prstClr val="black">
                  <a:tint val="75000"/>
                </a:prstClr>
              </a:solidFill>
            </a:endParaRPr>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0D60A8D5-E964-43AC-8FB0-A3ED31ECA06A}" type="slidenum">
              <a:rPr lang="en-US" altLang="en-US"/>
              <a:pPr>
                <a:defRPr/>
              </a:pPr>
              <a:t>‹#›</a:t>
            </a:fld>
            <a:endParaRPr lang="en-US" altLang="en-US"/>
          </a:p>
        </p:txBody>
      </p:sp>
    </p:spTree>
    <p:extLst>
      <p:ext uri="{BB962C8B-B14F-4D97-AF65-F5344CB8AC3E}">
        <p14:creationId xmlns:p14="http://schemas.microsoft.com/office/powerpoint/2010/main" val="2903210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6BC616B0-A5E7-4141-B5F1-98656080EF9A}" type="datetime1">
              <a:rPr lang="en-US">
                <a:solidFill>
                  <a:prstClr val="black">
                    <a:tint val="75000"/>
                  </a:prstClr>
                </a:solidFill>
              </a:rPr>
              <a:pPr>
                <a:defRPr/>
              </a:pPr>
              <a:t>10/31/18</a:t>
            </a:fld>
            <a:endParaRPr lang="en-US">
              <a:solidFill>
                <a:prstClr val="black">
                  <a:tint val="75000"/>
                </a:prstClr>
              </a:solidFill>
            </a:endParaRPr>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D8DD9793-BBC6-465E-A696-66D60048F6A9}" type="slidenum">
              <a:rPr lang="en-US" altLang="en-US"/>
              <a:pPr>
                <a:defRPr/>
              </a:pPr>
              <a:t>‹#›</a:t>
            </a:fld>
            <a:endParaRPr lang="en-US" altLang="en-US"/>
          </a:p>
        </p:txBody>
      </p:sp>
    </p:spTree>
    <p:extLst>
      <p:ext uri="{BB962C8B-B14F-4D97-AF65-F5344CB8AC3E}">
        <p14:creationId xmlns:p14="http://schemas.microsoft.com/office/powerpoint/2010/main" val="297897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01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EC4584CA-651D-4E4F-B9AB-2241194A6E96}" type="datetime1">
              <a:rPr lang="en-US">
                <a:solidFill>
                  <a:prstClr val="black">
                    <a:tint val="75000"/>
                  </a:prstClr>
                </a:solidFill>
              </a:rPr>
              <a:pPr>
                <a:defRPr/>
              </a:pPr>
              <a:t>10/31/18</a:t>
            </a:fld>
            <a:endParaRPr lang="en-US">
              <a:solidFill>
                <a:prstClr val="black">
                  <a:tint val="75000"/>
                </a:prstClr>
              </a:solidFill>
            </a:endParaRPr>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5FD5BEFB-B088-44A4-A4FF-C9A8C1DB18D4}" type="slidenum">
              <a:rPr lang="en-US" altLang="en-US"/>
              <a:pPr>
                <a:defRPr/>
              </a:pPr>
              <a:t>‹#›</a:t>
            </a:fld>
            <a:endParaRPr lang="en-US" altLang="en-US"/>
          </a:p>
        </p:txBody>
      </p:sp>
    </p:spTree>
    <p:extLst>
      <p:ext uri="{BB962C8B-B14F-4D97-AF65-F5344CB8AC3E}">
        <p14:creationId xmlns:p14="http://schemas.microsoft.com/office/powerpoint/2010/main" val="107910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D75270D1-7893-4E81-A745-6C6FFC1623D3}" type="datetime1">
              <a:rPr lang="en-US">
                <a:solidFill>
                  <a:prstClr val="black">
                    <a:tint val="75000"/>
                  </a:prstClr>
                </a:solidFill>
              </a:rPr>
              <a:pPr>
                <a:defRPr/>
              </a:pPr>
              <a:t>10/31/18</a:t>
            </a:fld>
            <a:endParaRPr lang="en-US">
              <a:solidFill>
                <a:prstClr val="black">
                  <a:tint val="75000"/>
                </a:prstClr>
              </a:solidFill>
            </a:endParaRP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11165E-6271-49BC-B19A-50FF2F7AAF2E}" type="slidenum">
              <a:rPr lang="en-US" altLang="en-US"/>
              <a:pPr>
                <a:defRPr/>
              </a:pPr>
              <a:t>‹#›</a:t>
            </a:fld>
            <a:endParaRPr lang="en-US" altLang="en-US"/>
          </a:p>
        </p:txBody>
      </p:sp>
    </p:spTree>
    <p:extLst>
      <p:ext uri="{BB962C8B-B14F-4D97-AF65-F5344CB8AC3E}">
        <p14:creationId xmlns:p14="http://schemas.microsoft.com/office/powerpoint/2010/main" val="3981810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472DE13B-D856-48B8-B4B0-E8FDEF1ABFA3}" type="datetime1">
              <a:rPr lang="en-US">
                <a:solidFill>
                  <a:prstClr val="black">
                    <a:tint val="75000"/>
                  </a:prstClr>
                </a:solidFill>
              </a:rPr>
              <a:pPr>
                <a:defRPr/>
              </a:pPr>
              <a:t>10/31/18</a:t>
            </a:fld>
            <a:endParaRPr lang="en-US">
              <a:solidFill>
                <a:prstClr val="black">
                  <a:tint val="75000"/>
                </a:prstClr>
              </a:solidFill>
            </a:endParaRPr>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3C3F9BF1-3999-4DE4-94DB-06270C8A83A5}" type="slidenum">
              <a:rPr lang="en-US" altLang="en-US"/>
              <a:pPr>
                <a:defRPr/>
              </a:pPr>
              <a:t>‹#›</a:t>
            </a:fld>
            <a:endParaRPr lang="en-US" altLang="en-US"/>
          </a:p>
        </p:txBody>
      </p:sp>
    </p:spTree>
    <p:extLst>
      <p:ext uri="{BB962C8B-B14F-4D97-AF65-F5344CB8AC3E}">
        <p14:creationId xmlns:p14="http://schemas.microsoft.com/office/powerpoint/2010/main" val="1523175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0161DC2A-BC90-43AF-A5D1-AB42EFE0F434}" type="datetime1">
              <a:rPr lang="en-US">
                <a:solidFill>
                  <a:prstClr val="black">
                    <a:tint val="75000"/>
                  </a:prstClr>
                </a:solidFill>
              </a:rPr>
              <a:pPr>
                <a:defRPr/>
              </a:pPr>
              <a:t>10/31/18</a:t>
            </a:fld>
            <a:endParaRPr lang="en-US">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F97A47B-C7A7-4231-8266-3AA39C6DB95A}" type="slidenum">
              <a:rPr lang="en-US" altLang="en-US"/>
              <a:pPr>
                <a:defRPr/>
              </a:pPr>
              <a:t>‹#›</a:t>
            </a:fld>
            <a:endParaRPr lang="en-US" altLang="en-US"/>
          </a:p>
        </p:txBody>
      </p:sp>
    </p:spTree>
    <p:extLst>
      <p:ext uri="{BB962C8B-B14F-4D97-AF65-F5344CB8AC3E}">
        <p14:creationId xmlns:p14="http://schemas.microsoft.com/office/powerpoint/2010/main" val="20123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C599A97B-0DE2-4987-89AC-D60A2F42F006}" type="datetime1">
              <a:rPr lang="en-US">
                <a:solidFill>
                  <a:prstClr val="black">
                    <a:tint val="75000"/>
                  </a:prstClr>
                </a:solidFill>
              </a:rPr>
              <a:pPr>
                <a:defRPr/>
              </a:pPr>
              <a:t>10/31/18</a:t>
            </a:fld>
            <a:endParaRPr lang="en-US">
              <a:solidFill>
                <a:prstClr val="black">
                  <a:tint val="75000"/>
                </a:prstClr>
              </a:solidFill>
            </a:endParaRPr>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6EDA5F6-A3CF-4C75-9C14-4A84629DCF48}" type="slidenum">
              <a:rPr lang="en-US" altLang="en-US"/>
              <a:pPr>
                <a:defRPr/>
              </a:pPr>
              <a:t>‹#›</a:t>
            </a:fld>
            <a:endParaRPr lang="en-US" altLang="en-US"/>
          </a:p>
        </p:txBody>
      </p:sp>
    </p:spTree>
    <p:extLst>
      <p:ext uri="{BB962C8B-B14F-4D97-AF65-F5344CB8AC3E}">
        <p14:creationId xmlns:p14="http://schemas.microsoft.com/office/powerpoint/2010/main" val="316255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1263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093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44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749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4986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58213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10/31/18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1576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A4648C2-35E1-4BBC-BD90-4F00C6BCA6B4}"/>
              </a:ext>
            </a:extLst>
          </p:cNvPr>
          <p:cNvSpPr>
            <a:spLocks noGrp="1"/>
          </p:cNvSpPr>
          <p:nvPr>
            <p:ph type="title"/>
          </p:nvPr>
        </p:nvSpPr>
        <p:spPr>
          <a:xfrm>
            <a:off x="628650" y="920537"/>
            <a:ext cx="7886700" cy="7701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1517771-24BB-4C57-BFD1-6678AA0B4E7C}"/>
              </a:ext>
            </a:extLst>
          </p:cNvPr>
          <p:cNvSpPr>
            <a:spLocks noGrp="1"/>
          </p:cNvSpPr>
          <p:nvPr>
            <p:ph type="body" idx="1"/>
          </p:nvPr>
        </p:nvSpPr>
        <p:spPr>
          <a:xfrm>
            <a:off x="628650" y="3648835"/>
            <a:ext cx="7886700" cy="2528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7E013A-84DB-475D-8343-5C8FA828135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769E342A-D51E-4430-8C51-07F58136E617}" type="datetimeFigureOut">
              <a:rPr lang="en-US" smtClean="0">
                <a:solidFill>
                  <a:prstClr val="black">
                    <a:tint val="75000"/>
                  </a:prstClr>
                </a:solidFill>
              </a:rPr>
              <a:pPr defTabSz="914400"/>
              <a:t>10/31/18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46FAE89E-0BE0-492D-8857-192C6DD2D4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9618A0DE-80E9-48D8-8E8C-8B39FAAB5E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9D77CC1A-F3B9-41F1-89AE-DEF1339474C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1247679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3B62BC05-680E-4110-BFBA-04E7201101CE}" type="datetime1">
              <a:rPr lang="en-US">
                <a:solidFill>
                  <a:prstClr val="black">
                    <a:tint val="75000"/>
                  </a:prstClr>
                </a:solidFill>
              </a:rPr>
              <a:pPr defTabSz="914400">
                <a:defRPr/>
              </a:pPr>
              <a:t>10/31/18</a:t>
            </a:fld>
            <a:endParaRPr lang="en-US">
              <a:solidFill>
                <a:prstClr val="black">
                  <a:tint val="75000"/>
                </a:prstClr>
              </a:solidFill>
            </a:endParaRPr>
          </a:p>
        </p:txBody>
      </p:sp>
      <p:sp>
        <p:nvSpPr>
          <p:cNvPr id="5" name="Footer Placeholder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FB9D0545-99B0-4C5A-819E-99900AE94A3B}" type="slidenum">
              <a:rPr lang="en-US" altLang="en-US">
                <a:cs typeface="Arial" panose="020B0604020202020204" pitchFamily="34" charset="0"/>
              </a:rPr>
              <a:pPr defTabSz="9144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328805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jpe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4.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0.png"/><Relationship Id="rId9" Type="http://schemas.openxmlformats.org/officeDocument/2006/relationships/image" Target="../media/image19.png"/><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ebenefits.va.gov/" TargetMode="External"/><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1" Type="http://schemas.openxmlformats.org/officeDocument/2006/relationships/image" Target="../media/image39.jpeg"/><Relationship Id="rId12" Type="http://schemas.openxmlformats.org/officeDocument/2006/relationships/image" Target="../media/image40.png"/><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jpeg"/><Relationship Id="rId8" Type="http://schemas.openxmlformats.org/officeDocument/2006/relationships/image" Target="../media/image36.png"/><Relationship Id="rId9" Type="http://schemas.openxmlformats.org/officeDocument/2006/relationships/image" Target="../media/image37.jpeg"/><Relationship Id="rId10" Type="http://schemas.openxmlformats.org/officeDocument/2006/relationships/image" Target="../media/image38.jpeg"/></Relationships>
</file>

<file path=ppt/slides/_rels/slide24.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jpeg"/><Relationship Id="rId13" Type="http://schemas.openxmlformats.org/officeDocument/2006/relationships/image" Target="../media/image50.jpeg"/><Relationship Id="rId14" Type="http://schemas.openxmlformats.org/officeDocument/2006/relationships/image" Target="../media/image51.jpeg"/><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41.jpeg"/><Relationship Id="rId4" Type="http://schemas.openxmlformats.org/officeDocument/2006/relationships/image" Target="../media/image3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30.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4" Type="http://schemas.microsoft.com/office/2007/relationships/hdphoto" Target="../media/hdphoto1.wdp"/><Relationship Id="rId5" Type="http://schemas.openxmlformats.org/officeDocument/2006/relationships/image" Target="../media/image55.jpeg"/><Relationship Id="rId6" Type="http://schemas.microsoft.com/office/2007/relationships/hdphoto" Target="../media/hdphoto2.wdp"/><Relationship Id="rId7" Type="http://schemas.openxmlformats.org/officeDocument/2006/relationships/image" Target="../media/image56.jpeg"/><Relationship Id="rId8" Type="http://schemas.microsoft.com/office/2007/relationships/hdphoto" Target="../media/hdphoto3.wdp"/><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4.jpeg"/><Relationship Id="rId5" Type="http://schemas.microsoft.com/office/2007/relationships/hdphoto" Target="../media/hdphoto1.wdp"/><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ww.wisconsinmilitary.org/" TargetMode="External"/><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3.jpeg"/><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3.jpeg"/><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3.jpeg"/><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4" Type="http://schemas.microsoft.com/office/2007/relationships/hdphoto" Target="../media/hdphoto4.wdp"/><Relationship Id="rId5" Type="http://schemas.openxmlformats.org/officeDocument/2006/relationships/image" Target="../media/image70.png"/><Relationship Id="rId6" Type="http://schemas.openxmlformats.org/officeDocument/2006/relationships/image" Target="../media/image63.jpeg"/><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63.jpeg"/><Relationship Id="rId1" Type="http://schemas.openxmlformats.org/officeDocument/2006/relationships/slideLayout" Target="../slideLayouts/slideLayout2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6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jp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88.jpeg"/><Relationship Id="rId5" Type="http://schemas.openxmlformats.org/officeDocument/2006/relationships/image" Target="../media/image89.jp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695" y="935664"/>
            <a:ext cx="5826719" cy="1950593"/>
          </a:xfrm>
        </p:spPr>
        <p:txBody>
          <a:bodyPr/>
          <a:lstStyle/>
          <a:p>
            <a:pPr marL="12700" algn="ctr">
              <a:lnSpc>
                <a:spcPct val="100000"/>
              </a:lnSpc>
            </a:pPr>
            <a:r>
              <a:rPr lang="en-US" b="1" spc="-5" dirty="0" smtClean="0">
                <a:solidFill>
                  <a:srgbClr val="2D2D2D"/>
                </a:solidFill>
                <a:latin typeface="Arial"/>
                <a:cs typeface="Arial"/>
              </a:rPr>
              <a:t>Annual Family Program Briefing</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5556739"/>
            <a:ext cx="4933950" cy="1301261"/>
          </a:xfrm>
          <a:prstGeom prst="rect">
            <a:avLst/>
          </a:prstGeom>
        </p:spPr>
      </p:pic>
    </p:spTree>
    <p:extLst>
      <p:ext uri="{BB962C8B-B14F-4D97-AF65-F5344CB8AC3E}">
        <p14:creationId xmlns:p14="http://schemas.microsoft.com/office/powerpoint/2010/main" val="2627917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06563" y="5967413"/>
            <a:ext cx="8429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387" name="Picture 6" descr="Original  Wis with Fla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0373" y="1371600"/>
            <a:ext cx="8667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89"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23238" y="5829300"/>
            <a:ext cx="757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390" name="Picture 1" descr="Psychological health logo.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38325" y="1507331"/>
            <a:ext cx="1085850" cy="477838"/>
          </a:xfrm>
          <a:prstGeom prst="rect">
            <a:avLst/>
          </a:prstGeom>
          <a:noFill/>
          <a:ln w="19050" algn="ctr">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73900" y="5726113"/>
            <a:ext cx="7810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392" name="Picture 2" descr="SAPR 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760788" y="1463675"/>
            <a:ext cx="914400" cy="508000"/>
          </a:xfrm>
          <a:prstGeom prst="rect">
            <a:avLst/>
          </a:prstGeom>
          <a:noFill/>
          <a:ln w="19050" algn="ctr">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4563" y="5834063"/>
            <a:ext cx="74136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4" name="Picture 22" descr="MFLC_revisedlogoBLU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51125" y="6251575"/>
            <a:ext cx="112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395" name="Picture 30" descr="esgr-logo-main.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15088" y="1371600"/>
            <a:ext cx="10302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1" descr="mil-banner.gif"/>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913188" y="6111875"/>
            <a:ext cx="30591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9" descr="ngb-fp-program-headers.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60625" y="1446213"/>
            <a:ext cx="1006475" cy="6175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6398" name="Picture 18" descr="logo -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5683250"/>
            <a:ext cx="9413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 name="Rectangle 2"/>
          <p:cNvSpPr txBox="1">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eaLnBrk="1" hangingPunct="1">
              <a:defRPr/>
            </a:pPr>
            <a:r>
              <a:rPr lang="en-US" sz="4000" b="1" kern="0" dirty="0">
                <a:latin typeface="+mj-lt"/>
                <a:ea typeface="+mj-ea"/>
                <a:cs typeface="+mj-cs"/>
              </a:rPr>
              <a:t>SMSD Mission – Vision </a:t>
            </a:r>
          </a:p>
        </p:txBody>
      </p:sp>
      <p:pic>
        <p:nvPicPr>
          <p:cNvPr id="16400" name="Picture 17" descr="nat-cyp-logo-2013.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80325" y="1308100"/>
            <a:ext cx="1257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01" name="Straight Connector 29"/>
          <p:cNvCxnSpPr>
            <a:cxnSpLocks noChangeShapeType="1"/>
          </p:cNvCxnSpPr>
          <p:nvPr/>
        </p:nvCxnSpPr>
        <p:spPr bwMode="auto">
          <a:xfrm flipV="1">
            <a:off x="0" y="1230313"/>
            <a:ext cx="9144000" cy="49212"/>
          </a:xfrm>
          <a:prstGeom prst="line">
            <a:avLst/>
          </a:prstGeom>
          <a:noFill/>
          <a:ln w="76200" algn="ctr">
            <a:solidFill>
              <a:srgbClr val="002060"/>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522288" y="2438400"/>
            <a:ext cx="8305800" cy="3877985"/>
          </a:xfrm>
          <a:prstGeom prst="rect">
            <a:avLst/>
          </a:prstGeom>
          <a:noFill/>
        </p:spPr>
        <p:txBody>
          <a:bodyPr>
            <a:spAutoFit/>
          </a:bodyPr>
          <a:lstStyle/>
          <a:p>
            <a:pPr>
              <a:defRPr/>
            </a:pPr>
            <a:r>
              <a:rPr lang="en-US" sz="2400" b="1" dirty="0">
                <a:latin typeface="+mn-lt"/>
              </a:rPr>
              <a:t>MISSION:  </a:t>
            </a:r>
            <a:r>
              <a:rPr lang="en-US" sz="2400" b="1" i="1" dirty="0">
                <a:latin typeface="+mn-lt"/>
              </a:rPr>
              <a:t>SMSD facilitates the commander’s ability to provide comprehensive, collaborative, responsive services that support the readiness of service members, DoD civilians and families.</a:t>
            </a:r>
          </a:p>
          <a:p>
            <a:pPr>
              <a:defRPr/>
            </a:pPr>
            <a:endParaRPr lang="en-US" b="1" dirty="0">
              <a:latin typeface="+mn-lt"/>
            </a:endParaRPr>
          </a:p>
          <a:p>
            <a:pPr>
              <a:defRPr/>
            </a:pPr>
            <a:r>
              <a:rPr lang="en-US" sz="2400" b="1" dirty="0">
                <a:latin typeface="+mn-lt"/>
              </a:rPr>
              <a:t>VISION: </a:t>
            </a:r>
            <a:r>
              <a:rPr lang="en-US" sz="2400" b="1" i="1" dirty="0">
                <a:latin typeface="+mn-lt"/>
              </a:rPr>
              <a:t>Commanders are able to sustain the Quality of Life for their service members’, DoD civilians’ and families’  commensurate with the purpose and calling of their service.</a:t>
            </a:r>
          </a:p>
          <a:p>
            <a:pPr>
              <a:defRPr/>
            </a:pPr>
            <a:endParaRPr lang="en-US" b="1" dirty="0">
              <a:latin typeface="+mn-lt"/>
            </a:endParaRPr>
          </a:p>
          <a:p>
            <a:pPr>
              <a:defRPr/>
            </a:pPr>
            <a:endParaRPr lang="en-US" dirty="0"/>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7307" y="1576057"/>
            <a:ext cx="1133159" cy="273710"/>
          </a:xfrm>
          <a:prstGeom prst="rect">
            <a:avLst/>
          </a:prstGeom>
        </p:spPr>
      </p:pic>
    </p:spTree>
    <p:extLst>
      <p:ext uri="{BB962C8B-B14F-4D97-AF65-F5344CB8AC3E}">
        <p14:creationId xmlns:p14="http://schemas.microsoft.com/office/powerpoint/2010/main" val="2407952568"/>
      </p:ext>
    </p:extLst>
  </p:cSld>
  <p:clrMapOvr>
    <a:masterClrMapping/>
  </p:clrMapOvr>
  <p:transition xmlns:p14="http://schemas.microsoft.com/office/powerpoint/2010/main" spd="med">
    <p:cover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02" y="660478"/>
            <a:ext cx="8197850" cy="908270"/>
          </a:xfrm>
        </p:spPr>
        <p:txBody>
          <a:bodyPr>
            <a:normAutofit fontScale="90000"/>
          </a:bodyPr>
          <a:lstStyle/>
          <a:p>
            <a:r>
              <a:rPr lang="en-US" sz="4000" b="1" u="sng" dirty="0" smtClean="0">
                <a:solidFill>
                  <a:schemeClr val="tx1"/>
                </a:solidFill>
              </a:rPr>
              <a:t>The Family Readiness System (FRS)</a:t>
            </a:r>
            <a:r>
              <a:rPr lang="en-US" dirty="0" smtClean="0">
                <a:solidFill>
                  <a:schemeClr val="tx1"/>
                </a:solidFill>
              </a:rPr>
              <a:t/>
            </a:r>
            <a:br>
              <a:rPr lang="en-US" dirty="0" smtClean="0">
                <a:solidFill>
                  <a:schemeClr val="tx1"/>
                </a:solidFill>
              </a:rPr>
            </a:br>
            <a:endParaRPr lang="en-US" dirty="0">
              <a:solidFill>
                <a:srgbClr val="FF0000"/>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26192" y="3989294"/>
            <a:ext cx="2201990" cy="2157506"/>
          </a:xfrm>
        </p:spPr>
      </p:pic>
      <p:sp>
        <p:nvSpPr>
          <p:cNvPr id="8" name="TextBox 7"/>
          <p:cNvSpPr txBox="1"/>
          <p:nvPr/>
        </p:nvSpPr>
        <p:spPr>
          <a:xfrm>
            <a:off x="2210120" y="2955785"/>
            <a:ext cx="4219663" cy="769441"/>
          </a:xfrm>
          <a:prstGeom prst="rect">
            <a:avLst/>
          </a:prstGeom>
          <a:solidFill>
            <a:srgbClr val="FFFF00"/>
          </a:solidFill>
          <a:ln w="76200">
            <a:solidFill>
              <a:schemeClr val="accent3">
                <a:lumMod val="75000"/>
              </a:schemeClr>
            </a:solidFill>
          </a:ln>
          <a:scene3d>
            <a:camera prst="orthographicFront"/>
            <a:lightRig rig="threePt" dir="t"/>
          </a:scene3d>
          <a:sp3d>
            <a:bevelT prst="convex"/>
          </a:sp3d>
        </p:spPr>
        <p:txBody>
          <a:bodyPr wrap="square" rtlCol="0">
            <a:spAutoFit/>
          </a:bodyPr>
          <a:lstStyle/>
          <a:p>
            <a:pPr algn="ctr"/>
            <a:r>
              <a:rPr lang="en-US" sz="4400" dirty="0" smtClean="0"/>
              <a:t>Enter Here</a:t>
            </a:r>
            <a:endParaRPr lang="en-US" sz="4400" dirty="0"/>
          </a:p>
        </p:txBody>
      </p:sp>
      <p:sp>
        <p:nvSpPr>
          <p:cNvPr id="9" name="TextBox 8"/>
          <p:cNvSpPr txBox="1"/>
          <p:nvPr/>
        </p:nvSpPr>
        <p:spPr>
          <a:xfrm>
            <a:off x="628650" y="6350000"/>
            <a:ext cx="3194050" cy="369332"/>
          </a:xfrm>
          <a:prstGeom prst="rect">
            <a:avLst/>
          </a:prstGeom>
          <a:noFill/>
        </p:spPr>
        <p:txBody>
          <a:bodyPr wrap="square" rtlCol="0">
            <a:spAutoFit/>
          </a:bodyPr>
          <a:lstStyle/>
          <a:p>
            <a:pPr algn="ctr"/>
            <a:r>
              <a:rPr lang="en-US" dirty="0" smtClean="0"/>
              <a:t>1-800-292-9464 option 3</a:t>
            </a:r>
            <a:endParaRPr lang="en-US" dirty="0"/>
          </a:p>
        </p:txBody>
      </p:sp>
      <p:sp>
        <p:nvSpPr>
          <p:cNvPr id="10" name="TextBox 9"/>
          <p:cNvSpPr txBox="1"/>
          <p:nvPr/>
        </p:nvSpPr>
        <p:spPr>
          <a:xfrm>
            <a:off x="3822700" y="6350000"/>
            <a:ext cx="3286760" cy="369332"/>
          </a:xfrm>
          <a:prstGeom prst="rect">
            <a:avLst/>
          </a:prstGeom>
          <a:noFill/>
        </p:spPr>
        <p:txBody>
          <a:bodyPr wrap="square" rtlCol="0">
            <a:spAutoFit/>
          </a:bodyPr>
          <a:lstStyle/>
          <a:p>
            <a:pPr algn="ctr"/>
            <a:r>
              <a:rPr lang="en-US" dirty="0" smtClean="0"/>
              <a:t>1-800-342-9647</a:t>
            </a:r>
            <a:endParaRPr lang="en-US" dirty="0"/>
          </a:p>
        </p:txBody>
      </p:sp>
      <p:sp>
        <p:nvSpPr>
          <p:cNvPr id="11" name="Content Placeholder 2"/>
          <p:cNvSpPr txBox="1">
            <a:spLocks/>
          </p:cNvSpPr>
          <p:nvPr/>
        </p:nvSpPr>
        <p:spPr>
          <a:xfrm>
            <a:off x="376602" y="1317813"/>
            <a:ext cx="7886700" cy="13739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Composed of DoD-operated and community-based family readiness services</a:t>
            </a:r>
          </a:p>
          <a:p>
            <a:r>
              <a:rPr lang="en-US" sz="2000" dirty="0" smtClean="0"/>
              <a:t>Delivered through a variety of </a:t>
            </a:r>
            <a:r>
              <a:rPr lang="en-US" sz="2000" i="1" u="sng" dirty="0" smtClean="0">
                <a:solidFill>
                  <a:srgbClr val="FF0000"/>
                </a:solidFill>
              </a:rPr>
              <a:t>access points</a:t>
            </a:r>
          </a:p>
          <a:p>
            <a:pPr marL="0" indent="0">
              <a:buFont typeface="Wingdings 3" charset="2"/>
              <a:buNone/>
            </a:pPr>
            <a:endParaRPr lang="en-US" dirty="0" smtClean="0"/>
          </a:p>
          <a:p>
            <a:pPr marL="0" indent="0">
              <a:buFont typeface="Wingdings 3" charset="2"/>
              <a:buNone/>
            </a:pPr>
            <a:endParaRPr lang="en-US" dirty="0" smtClean="0"/>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28390" y="4552950"/>
            <a:ext cx="3811176" cy="920573"/>
          </a:xfr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48372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40" y="832898"/>
            <a:ext cx="7019364" cy="1320800"/>
          </a:xfrm>
        </p:spPr>
        <p:txBody>
          <a:bodyPr>
            <a:normAutofit fontScale="90000"/>
          </a:bodyPr>
          <a:lstStyle/>
          <a:p>
            <a:pPr algn="ctr"/>
            <a:r>
              <a:rPr lang="en-US" b="1" dirty="0">
                <a:solidFill>
                  <a:schemeClr val="tx1"/>
                </a:solidFill>
              </a:rPr>
              <a:t>Military Family Assistance Center</a:t>
            </a:r>
            <a:br>
              <a:rPr lang="en-US" b="1" dirty="0">
                <a:solidFill>
                  <a:schemeClr val="tx1"/>
                </a:solidFill>
              </a:rPr>
            </a:br>
            <a:r>
              <a:rPr lang="en-US" b="1" dirty="0">
                <a:solidFill>
                  <a:schemeClr val="tx1"/>
                </a:solidFill>
              </a:rPr>
              <a:t>Your Resource and Referral Specialists</a:t>
            </a:r>
            <a:endParaRPr lang="en-US" dirty="0">
              <a:solidFill>
                <a:schemeClr val="tx1"/>
              </a:solidFill>
            </a:endParaRPr>
          </a:p>
        </p:txBody>
      </p:sp>
      <p:pic>
        <p:nvPicPr>
          <p:cNvPr id="4" name="Picture 3" descr="logo - 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6453" y="2420471"/>
            <a:ext cx="3391092" cy="334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2095499" y="6067858"/>
            <a:ext cx="495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latin typeface="Arial" panose="020B0604020202020204" pitchFamily="34" charset="0"/>
              </a:rPr>
              <a:t>1-800-292-9464  Option 3   -  24/7</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242853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948239"/>
            <a:ext cx="6347713" cy="1320800"/>
          </a:xfrm>
        </p:spPr>
        <p:txBody>
          <a:bodyPr/>
          <a:lstStyle/>
          <a:p>
            <a:pPr algn="ctr"/>
            <a:r>
              <a:rPr lang="en-US" altLang="en-US" b="1" dirty="0">
                <a:solidFill>
                  <a:schemeClr val="tx1"/>
                </a:solidFill>
              </a:rPr>
              <a:t>Essential Service Resources</a:t>
            </a:r>
            <a:endParaRPr lang="en-US" b="1" dirty="0">
              <a:solidFill>
                <a:schemeClr val="tx1"/>
              </a:solidFill>
            </a:endParaRPr>
          </a:p>
        </p:txBody>
      </p:sp>
      <p:sp>
        <p:nvSpPr>
          <p:cNvPr id="4" name="Content Placeholder 2"/>
          <p:cNvSpPr>
            <a:spLocks noGrp="1"/>
          </p:cNvSpPr>
          <p:nvPr>
            <p:ph idx="1"/>
          </p:nvPr>
        </p:nvSpPr>
        <p:spPr>
          <a:xfrm>
            <a:off x="1383155" y="1930401"/>
            <a:ext cx="4800600" cy="3018118"/>
          </a:xfrm>
        </p:spPr>
        <p:txBody>
          <a:bodyPr>
            <a:normAutofit/>
          </a:bodyPr>
          <a:lstStyle/>
          <a:p>
            <a:r>
              <a:rPr lang="en-US" altLang="en-US" sz="2400" dirty="0" smtClean="0">
                <a:solidFill>
                  <a:schemeClr val="tx1"/>
                </a:solidFill>
              </a:rPr>
              <a:t>Crisis Information</a:t>
            </a:r>
          </a:p>
          <a:p>
            <a:r>
              <a:rPr lang="en-US" altLang="en-US" sz="2400" dirty="0" smtClean="0">
                <a:solidFill>
                  <a:schemeClr val="tx1"/>
                </a:solidFill>
              </a:rPr>
              <a:t>Community Information</a:t>
            </a:r>
          </a:p>
          <a:p>
            <a:r>
              <a:rPr lang="en-US" altLang="en-US" sz="2400" dirty="0" smtClean="0">
                <a:solidFill>
                  <a:schemeClr val="tx1"/>
                </a:solidFill>
              </a:rPr>
              <a:t>Financial Information</a:t>
            </a:r>
          </a:p>
          <a:p>
            <a:r>
              <a:rPr lang="en-US" altLang="en-US" sz="2400" dirty="0" smtClean="0">
                <a:solidFill>
                  <a:schemeClr val="tx1"/>
                </a:solidFill>
              </a:rPr>
              <a:t>Legal Information</a:t>
            </a:r>
          </a:p>
          <a:p>
            <a:r>
              <a:rPr lang="en-US" altLang="en-US" sz="2400" dirty="0" smtClean="0">
                <a:solidFill>
                  <a:schemeClr val="tx1"/>
                </a:solidFill>
              </a:rPr>
              <a:t>TRICARE Information</a:t>
            </a:r>
          </a:p>
          <a:p>
            <a:r>
              <a:rPr lang="en-US" altLang="en-US" sz="2400" dirty="0" smtClean="0">
                <a:solidFill>
                  <a:schemeClr val="tx1"/>
                </a:solidFill>
              </a:rPr>
              <a:t>DEERS &amp; ID Cards</a:t>
            </a:r>
          </a:p>
        </p:txBody>
      </p:sp>
      <p:sp>
        <p:nvSpPr>
          <p:cNvPr id="5" name="Rectangle 5"/>
          <p:cNvSpPr>
            <a:spLocks noChangeArrowheads="1"/>
          </p:cNvSpPr>
          <p:nvPr/>
        </p:nvSpPr>
        <p:spPr bwMode="auto">
          <a:xfrm>
            <a:off x="1928112" y="5853953"/>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latin typeface="Arial" panose="020B0604020202020204" pitchFamily="34" charset="0"/>
              </a:rPr>
              <a:t>1-800-292-9464  Option 3   -  24/7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226015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38" y="731067"/>
            <a:ext cx="7498062" cy="1320800"/>
          </a:xfrm>
        </p:spPr>
        <p:txBody>
          <a:bodyPr>
            <a:normAutofit fontScale="90000"/>
          </a:bodyPr>
          <a:lstStyle/>
          <a:p>
            <a:pPr algn="ctr"/>
            <a:r>
              <a:rPr lang="en-US" sz="4900" b="1" dirty="0">
                <a:solidFill>
                  <a:schemeClr val="tx1"/>
                </a:solidFill>
              </a:rPr>
              <a:t>Family Assistance Centers</a:t>
            </a:r>
            <a:r>
              <a:rPr lang="en-US" dirty="0">
                <a:solidFill>
                  <a:schemeClr val="tx1"/>
                </a:solidFill>
              </a:rPr>
              <a:t/>
            </a:r>
            <a:br>
              <a:rPr lang="en-US" dirty="0">
                <a:solidFill>
                  <a:schemeClr val="tx1"/>
                </a:solidFill>
              </a:rPr>
            </a:br>
            <a:r>
              <a:rPr lang="en-US" dirty="0">
                <a:solidFill>
                  <a:schemeClr val="tx1"/>
                </a:solidFill>
              </a:rPr>
              <a:t>Your bridge to Resources </a:t>
            </a:r>
          </a:p>
        </p:txBody>
      </p:sp>
      <p:grpSp>
        <p:nvGrpSpPr>
          <p:cNvPr id="4" name="Group 3"/>
          <p:cNvGrpSpPr>
            <a:grpSpLocks/>
          </p:cNvGrpSpPr>
          <p:nvPr/>
        </p:nvGrpSpPr>
        <p:grpSpPr bwMode="auto">
          <a:xfrm>
            <a:off x="457200" y="2255322"/>
            <a:ext cx="8229600" cy="3495675"/>
            <a:chOff x="457200" y="2362200"/>
            <a:chExt cx="8229600" cy="3495675"/>
          </a:xfrm>
        </p:grpSpPr>
        <p:pic>
          <p:nvPicPr>
            <p:cNvPr id="5" name="Picture 3" descr="C:\Users\maryanne.huck1\AppData\Local\Microsoft\Windows\Temporary Internet Files\Content.IE5\GF1UL6P3\MC900188453[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2487" y="2397078"/>
              <a:ext cx="4959026" cy="311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57200" y="2362200"/>
              <a:ext cx="1412276" cy="752475"/>
              <a:chOff x="0" y="0"/>
              <a:chExt cx="1601390" cy="1235678"/>
            </a:xfrm>
            <a:solidFill>
              <a:schemeClr val="tx2">
                <a:lumMod val="40000"/>
                <a:lumOff val="60000"/>
              </a:schemeClr>
            </a:solidFill>
            <a:scene3d>
              <a:camera prst="orthographicFront">
                <a:rot lat="0" lon="0" rev="0"/>
              </a:camera>
              <a:lightRig rig="balanced" dir="t">
                <a:rot lat="0" lon="0" rev="8700000"/>
              </a:lightRig>
            </a:scene3d>
          </p:grpSpPr>
          <p:sp>
            <p:nvSpPr>
              <p:cNvPr id="53" name="Rounded Rectangle 52"/>
              <p:cNvSpPr/>
              <p:nvPr/>
            </p:nvSpPr>
            <p:spPr>
              <a:xfrm>
                <a:off x="0" y="0"/>
                <a:ext cx="1601390" cy="123567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dirty="0">
                    <a:solidFill>
                      <a:schemeClr val="tx1"/>
                    </a:solidFill>
                  </a:rPr>
                  <a:t>Service Members</a:t>
                </a:r>
              </a:p>
            </p:txBody>
          </p:sp>
          <p:sp>
            <p:nvSpPr>
              <p:cNvPr id="54" name="Rounded Rectangle 4"/>
              <p:cNvSpPr/>
              <p:nvPr/>
            </p:nvSpPr>
            <p:spPr>
              <a:xfrm>
                <a:off x="28142" y="28142"/>
                <a:ext cx="1545106" cy="9045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7" name="Group 6"/>
            <p:cNvGrpSpPr>
              <a:grpSpLocks/>
            </p:cNvGrpSpPr>
            <p:nvPr/>
          </p:nvGrpSpPr>
          <p:grpSpPr bwMode="auto">
            <a:xfrm>
              <a:off x="457200" y="3259364"/>
              <a:ext cx="1412276" cy="769712"/>
              <a:chOff x="0" y="0"/>
              <a:chExt cx="1601390" cy="1263982"/>
            </a:xfrm>
          </p:grpSpPr>
          <p:sp>
            <p:nvSpPr>
              <p:cNvPr id="51" name="Rounded Rectangle 50"/>
              <p:cNvSpPr/>
              <p:nvPr/>
            </p:nvSpPr>
            <p:spPr>
              <a:xfrm>
                <a:off x="0" y="0"/>
                <a:ext cx="1601390" cy="1263982"/>
              </a:xfrm>
              <a:prstGeom prst="roundRect">
                <a:avLst>
                  <a:gd name="adj" fmla="val 1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dirty="0">
                    <a:solidFill>
                      <a:schemeClr val="tx1"/>
                    </a:solidFill>
                  </a:rPr>
                  <a:t>Military</a:t>
                </a:r>
              </a:p>
              <a:p>
                <a:pPr algn="ctr">
                  <a:defRPr/>
                </a:pPr>
                <a:r>
                  <a:rPr lang="en-US" dirty="0">
                    <a:solidFill>
                      <a:schemeClr val="tx1"/>
                    </a:solidFill>
                  </a:rPr>
                  <a:t>Families / POCs</a:t>
                </a:r>
              </a:p>
            </p:txBody>
          </p:sp>
          <p:sp>
            <p:nvSpPr>
              <p:cNvPr id="52" name="Rounded Rectangle 4"/>
              <p:cNvSpPr/>
              <p:nvPr/>
            </p:nvSpPr>
            <p:spPr>
              <a:xfrm>
                <a:off x="28801" y="28304"/>
                <a:ext cx="1544467" cy="904599"/>
              </a:xfrm>
              <a:prstGeom prst="rect">
                <a:avLst/>
              </a:prstGeom>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8" name="Group 7"/>
            <p:cNvGrpSpPr/>
            <p:nvPr/>
          </p:nvGrpSpPr>
          <p:grpSpPr>
            <a:xfrm>
              <a:off x="457200" y="5053693"/>
              <a:ext cx="1412276" cy="727982"/>
              <a:chOff x="0" y="0"/>
              <a:chExt cx="1601390" cy="1195456"/>
            </a:xfrm>
            <a:solidFill>
              <a:schemeClr val="tx2">
                <a:lumMod val="40000"/>
                <a:lumOff val="60000"/>
              </a:schemeClr>
            </a:solidFill>
            <a:scene3d>
              <a:camera prst="orthographicFront">
                <a:rot lat="0" lon="0" rev="0"/>
              </a:camera>
              <a:lightRig rig="balanced" dir="t">
                <a:rot lat="0" lon="0" rev="8700000"/>
              </a:lightRig>
            </a:scene3d>
          </p:grpSpPr>
          <p:sp>
            <p:nvSpPr>
              <p:cNvPr id="49" name="Rounded Rectangle 48"/>
              <p:cNvSpPr/>
              <p:nvPr/>
            </p:nvSpPr>
            <p:spPr>
              <a:xfrm>
                <a:off x="0" y="0"/>
                <a:ext cx="1601390" cy="1195456"/>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dirty="0">
                    <a:solidFill>
                      <a:schemeClr val="tx1"/>
                    </a:solidFill>
                  </a:rPr>
                  <a:t>Veteran</a:t>
                </a:r>
              </a:p>
              <a:p>
                <a:pPr algn="ctr">
                  <a:defRPr/>
                </a:pPr>
                <a:r>
                  <a:rPr lang="en-US" dirty="0">
                    <a:solidFill>
                      <a:schemeClr val="tx1"/>
                    </a:solidFill>
                  </a:rPr>
                  <a:t>Families</a:t>
                </a:r>
              </a:p>
            </p:txBody>
          </p:sp>
          <p:sp>
            <p:nvSpPr>
              <p:cNvPr id="50" name="Rounded Rectangle 4"/>
              <p:cNvSpPr/>
              <p:nvPr/>
            </p:nvSpPr>
            <p:spPr>
              <a:xfrm>
                <a:off x="28142" y="28142"/>
                <a:ext cx="1545106" cy="9045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9" name="Group 8"/>
            <p:cNvGrpSpPr>
              <a:grpSpLocks/>
            </p:cNvGrpSpPr>
            <p:nvPr/>
          </p:nvGrpSpPr>
          <p:grpSpPr bwMode="auto">
            <a:xfrm>
              <a:off x="457201" y="4156529"/>
              <a:ext cx="1412276" cy="786946"/>
              <a:chOff x="1" y="0"/>
              <a:chExt cx="1601389" cy="1292284"/>
            </a:xfrm>
          </p:grpSpPr>
          <p:sp>
            <p:nvSpPr>
              <p:cNvPr id="47" name="Rounded Rectangle 46"/>
              <p:cNvSpPr/>
              <p:nvPr/>
            </p:nvSpPr>
            <p:spPr>
              <a:xfrm>
                <a:off x="1" y="0"/>
                <a:ext cx="1601389" cy="1292284"/>
              </a:xfrm>
              <a:prstGeom prst="roundRect">
                <a:avLst>
                  <a:gd name="adj" fmla="val 1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dirty="0">
                    <a:solidFill>
                      <a:schemeClr val="tx1"/>
                    </a:solidFill>
                  </a:rPr>
                  <a:t>Veterans</a:t>
                </a:r>
              </a:p>
            </p:txBody>
          </p:sp>
          <p:sp>
            <p:nvSpPr>
              <p:cNvPr id="48" name="Rounded Rectangle 4"/>
              <p:cNvSpPr/>
              <p:nvPr/>
            </p:nvSpPr>
            <p:spPr>
              <a:xfrm>
                <a:off x="28801" y="27931"/>
                <a:ext cx="1544466" cy="904598"/>
              </a:xfrm>
              <a:prstGeom prst="rect">
                <a:avLst/>
              </a:prstGeom>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10" name="Group 9"/>
            <p:cNvGrpSpPr/>
            <p:nvPr/>
          </p:nvGrpSpPr>
          <p:grpSpPr>
            <a:xfrm rot="16200000">
              <a:off x="1796381" y="3528094"/>
              <a:ext cx="304950" cy="240111"/>
              <a:chOff x="602123" y="1095275"/>
              <a:chExt cx="397144" cy="285017"/>
            </a:xfrm>
            <a:solidFill>
              <a:schemeClr val="tx1">
                <a:lumMod val="50000"/>
                <a:lumOff val="50000"/>
              </a:schemeClr>
            </a:solidFill>
          </p:grpSpPr>
          <p:sp>
            <p:nvSpPr>
              <p:cNvPr id="45" name="Right Arrow 44"/>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11" name="Group 10"/>
            <p:cNvGrpSpPr/>
            <p:nvPr/>
          </p:nvGrpSpPr>
          <p:grpSpPr>
            <a:xfrm rot="16200000">
              <a:off x="1796381" y="4442494"/>
              <a:ext cx="304950" cy="240111"/>
              <a:chOff x="602123" y="1095275"/>
              <a:chExt cx="397144" cy="285017"/>
            </a:xfrm>
            <a:solidFill>
              <a:schemeClr val="tx1">
                <a:lumMod val="50000"/>
                <a:lumOff val="50000"/>
              </a:schemeClr>
            </a:solidFill>
          </p:grpSpPr>
          <p:sp>
            <p:nvSpPr>
              <p:cNvPr id="43" name="Right Arrow 42"/>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12" name="Group 11"/>
            <p:cNvGrpSpPr/>
            <p:nvPr/>
          </p:nvGrpSpPr>
          <p:grpSpPr>
            <a:xfrm rot="16200000">
              <a:off x="1796381" y="5280694"/>
              <a:ext cx="304950" cy="240111"/>
              <a:chOff x="602123" y="1095275"/>
              <a:chExt cx="397144" cy="285017"/>
            </a:xfrm>
            <a:solidFill>
              <a:schemeClr val="tx1">
                <a:lumMod val="50000"/>
                <a:lumOff val="50000"/>
              </a:schemeClr>
            </a:solidFill>
          </p:grpSpPr>
          <p:sp>
            <p:nvSpPr>
              <p:cNvPr id="41" name="Right Arrow 40"/>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13" name="Group 12"/>
            <p:cNvGrpSpPr/>
            <p:nvPr/>
          </p:nvGrpSpPr>
          <p:grpSpPr>
            <a:xfrm rot="16200000">
              <a:off x="1796381" y="2613694"/>
              <a:ext cx="304950" cy="240111"/>
              <a:chOff x="602123" y="1095275"/>
              <a:chExt cx="397144" cy="285017"/>
            </a:xfrm>
            <a:solidFill>
              <a:schemeClr val="tx1">
                <a:lumMod val="50000"/>
                <a:lumOff val="50000"/>
              </a:schemeClr>
            </a:solidFill>
          </p:grpSpPr>
          <p:sp>
            <p:nvSpPr>
              <p:cNvPr id="39" name="Right Arrow 38"/>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Right Arrow 4"/>
              <p:cNvSpPr/>
              <p:nvPr/>
            </p:nvSpPr>
            <p:spPr>
              <a:xfrm rot="5400000">
                <a:off x="700939" y="1075889"/>
                <a:ext cx="199512" cy="238287"/>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14" name="Group 17"/>
            <p:cNvGrpSpPr/>
            <p:nvPr/>
          </p:nvGrpSpPr>
          <p:grpSpPr>
            <a:xfrm flipH="1">
              <a:off x="7274524" y="2362200"/>
              <a:ext cx="1412276" cy="752475"/>
              <a:chOff x="0" y="0"/>
              <a:chExt cx="1601390" cy="1235678"/>
            </a:xfrm>
            <a:scene3d>
              <a:camera prst="orthographicFront">
                <a:rot lat="0" lon="0" rev="0"/>
              </a:camera>
              <a:lightRig rig="balanced" dir="t">
                <a:rot lat="0" lon="0" rev="8700000"/>
              </a:lightRig>
            </a:scene3d>
          </p:grpSpPr>
          <p:sp>
            <p:nvSpPr>
              <p:cNvPr id="37" name="Rounded Rectangle 36"/>
              <p:cNvSpPr/>
              <p:nvPr/>
            </p:nvSpPr>
            <p:spPr>
              <a:xfrm>
                <a:off x="0" y="0"/>
                <a:ext cx="1601390" cy="1235678"/>
              </a:xfrm>
              <a:prstGeom prst="roundRect">
                <a:avLst>
                  <a:gd name="adj" fmla="val 10000"/>
                </a:avLst>
              </a:prstGeom>
              <a:solidFill>
                <a:schemeClr val="tx2">
                  <a:lumMod val="40000"/>
                  <a:lumOff val="60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600" b="1" dirty="0" smtClean="0">
                    <a:solidFill>
                      <a:schemeClr val="tx1"/>
                    </a:solidFill>
                  </a:rPr>
                  <a:t>Government Agencies</a:t>
                </a:r>
                <a:endParaRPr lang="en-US" sz="1600" b="1" dirty="0">
                  <a:solidFill>
                    <a:schemeClr val="tx1"/>
                  </a:solidFill>
                </a:endParaRPr>
              </a:p>
            </p:txBody>
          </p:sp>
          <p:sp>
            <p:nvSpPr>
              <p:cNvPr id="38" name="Rounded Rectangle 4"/>
              <p:cNvSpPr/>
              <p:nvPr/>
            </p:nvSpPr>
            <p:spPr>
              <a:xfrm>
                <a:off x="28142" y="28142"/>
                <a:ext cx="1545106" cy="90455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15" name="Group 26"/>
            <p:cNvGrpSpPr/>
            <p:nvPr/>
          </p:nvGrpSpPr>
          <p:grpSpPr>
            <a:xfrm flipH="1">
              <a:off x="7274524" y="3259364"/>
              <a:ext cx="1412276" cy="769712"/>
              <a:chOff x="0" y="0"/>
              <a:chExt cx="1601390" cy="1263982"/>
            </a:xfrm>
            <a:scene3d>
              <a:camera prst="orthographicFront">
                <a:rot lat="0" lon="0" rev="0"/>
              </a:camera>
              <a:lightRig rig="balanced" dir="t">
                <a:rot lat="0" lon="0" rev="8700000"/>
              </a:lightRig>
            </a:scene3d>
          </p:grpSpPr>
          <p:sp>
            <p:nvSpPr>
              <p:cNvPr id="35" name="Rounded Rectangle 34"/>
              <p:cNvSpPr/>
              <p:nvPr/>
            </p:nvSpPr>
            <p:spPr>
              <a:xfrm>
                <a:off x="0" y="0"/>
                <a:ext cx="1601390" cy="1263982"/>
              </a:xfrm>
              <a:prstGeom prst="roundRect">
                <a:avLst>
                  <a:gd name="adj" fmla="val 10000"/>
                </a:avLst>
              </a:prstGeom>
              <a:solidFill>
                <a:schemeClr val="tx2">
                  <a:lumMod val="40000"/>
                  <a:lumOff val="60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dirty="0" smtClean="0">
                    <a:solidFill>
                      <a:schemeClr val="tx1"/>
                    </a:solidFill>
                  </a:rPr>
                  <a:t>DoD</a:t>
                </a:r>
                <a:endParaRPr lang="en-US" dirty="0">
                  <a:solidFill>
                    <a:schemeClr val="tx1"/>
                  </a:solidFill>
                </a:endParaRPr>
              </a:p>
              <a:p>
                <a:pPr algn="ctr">
                  <a:defRPr/>
                </a:pPr>
                <a:r>
                  <a:rPr lang="en-US" dirty="0">
                    <a:solidFill>
                      <a:schemeClr val="tx1"/>
                    </a:solidFill>
                  </a:rPr>
                  <a:t>Resources</a:t>
                </a:r>
              </a:p>
            </p:txBody>
          </p:sp>
          <p:sp>
            <p:nvSpPr>
              <p:cNvPr id="36" name="Rounded Rectangle 4"/>
              <p:cNvSpPr/>
              <p:nvPr/>
            </p:nvSpPr>
            <p:spPr>
              <a:xfrm>
                <a:off x="28142" y="28142"/>
                <a:ext cx="1545106" cy="90455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16" name="Group 29"/>
            <p:cNvGrpSpPr/>
            <p:nvPr/>
          </p:nvGrpSpPr>
          <p:grpSpPr>
            <a:xfrm flipH="1">
              <a:off x="7274524" y="5053693"/>
              <a:ext cx="1412276" cy="804182"/>
              <a:chOff x="0" y="0"/>
              <a:chExt cx="1601389" cy="1320588"/>
            </a:xfrm>
            <a:solidFill>
              <a:schemeClr val="tx2">
                <a:lumMod val="40000"/>
                <a:lumOff val="60000"/>
              </a:schemeClr>
            </a:solidFill>
            <a:scene3d>
              <a:camera prst="orthographicFront">
                <a:rot lat="0" lon="0" rev="0"/>
              </a:camera>
              <a:lightRig rig="balanced" dir="t">
                <a:rot lat="0" lon="0" rev="8700000"/>
              </a:lightRig>
            </a:scene3d>
          </p:grpSpPr>
          <p:sp>
            <p:nvSpPr>
              <p:cNvPr id="33" name="Rounded Rectangle 32"/>
              <p:cNvSpPr/>
              <p:nvPr/>
            </p:nvSpPr>
            <p:spPr>
              <a:xfrm>
                <a:off x="0" y="0"/>
                <a:ext cx="1601389" cy="1320588"/>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400" b="1" dirty="0">
                    <a:solidFill>
                      <a:schemeClr val="tx1"/>
                    </a:solidFill>
                  </a:rPr>
                  <a:t>Veteran Service</a:t>
                </a:r>
              </a:p>
              <a:p>
                <a:pPr algn="ctr">
                  <a:defRPr/>
                </a:pPr>
                <a:r>
                  <a:rPr lang="en-US" sz="1400" b="1" dirty="0">
                    <a:solidFill>
                      <a:schemeClr val="tx1"/>
                    </a:solidFill>
                  </a:rPr>
                  <a:t>Organization</a:t>
                </a:r>
              </a:p>
              <a:p>
                <a:pPr algn="ctr">
                  <a:defRPr/>
                </a:pPr>
                <a:r>
                  <a:rPr lang="en-US" sz="1400" b="1" dirty="0" smtClean="0">
                    <a:solidFill>
                      <a:schemeClr val="tx1"/>
                    </a:solidFill>
                  </a:rPr>
                  <a:t>Programs</a:t>
                </a:r>
                <a:endParaRPr lang="en-US" sz="1400" b="1" dirty="0">
                  <a:solidFill>
                    <a:schemeClr val="tx1"/>
                  </a:solidFill>
                </a:endParaRPr>
              </a:p>
            </p:txBody>
          </p:sp>
          <p:sp>
            <p:nvSpPr>
              <p:cNvPr id="34" name="Rounded Rectangle 4"/>
              <p:cNvSpPr/>
              <p:nvPr/>
            </p:nvSpPr>
            <p:spPr>
              <a:xfrm>
                <a:off x="28142" y="28142"/>
                <a:ext cx="1545106" cy="90455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17" name="Group 32"/>
            <p:cNvGrpSpPr>
              <a:grpSpLocks/>
            </p:cNvGrpSpPr>
            <p:nvPr/>
          </p:nvGrpSpPr>
          <p:grpSpPr bwMode="auto">
            <a:xfrm flipH="1">
              <a:off x="7274524" y="4156529"/>
              <a:ext cx="1412276" cy="786946"/>
              <a:chOff x="1" y="0"/>
              <a:chExt cx="1601389" cy="1292284"/>
            </a:xfrm>
          </p:grpSpPr>
          <p:sp>
            <p:nvSpPr>
              <p:cNvPr id="31" name="Rounded Rectangle 30"/>
              <p:cNvSpPr/>
              <p:nvPr/>
            </p:nvSpPr>
            <p:spPr>
              <a:xfrm>
                <a:off x="1" y="0"/>
                <a:ext cx="1601389" cy="1292284"/>
              </a:xfrm>
              <a:prstGeom prst="roundRect">
                <a:avLst>
                  <a:gd name="adj" fmla="val 1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400" b="1" dirty="0" smtClean="0">
                    <a:solidFill>
                      <a:schemeClr val="tx1"/>
                    </a:solidFill>
                  </a:rPr>
                  <a:t>Community Based Services</a:t>
                </a:r>
                <a:endParaRPr lang="en-US" sz="1400" b="1" dirty="0">
                  <a:solidFill>
                    <a:schemeClr val="tx1"/>
                  </a:solidFill>
                </a:endParaRPr>
              </a:p>
            </p:txBody>
          </p:sp>
          <p:sp>
            <p:nvSpPr>
              <p:cNvPr id="32" name="Rounded Rectangle 4"/>
              <p:cNvSpPr/>
              <p:nvPr/>
            </p:nvSpPr>
            <p:spPr>
              <a:xfrm>
                <a:off x="28802" y="27931"/>
                <a:ext cx="1544466" cy="904598"/>
              </a:xfrm>
              <a:prstGeom prst="rect">
                <a:avLst/>
              </a:prstGeom>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en-US" sz="4100" dirty="0"/>
              </a:p>
            </p:txBody>
          </p:sp>
        </p:grpSp>
        <p:grpSp>
          <p:nvGrpSpPr>
            <p:cNvPr id="18" name="Group 35"/>
            <p:cNvGrpSpPr/>
            <p:nvPr/>
          </p:nvGrpSpPr>
          <p:grpSpPr>
            <a:xfrm rot="5400000" flipH="1">
              <a:off x="7054180" y="3528094"/>
              <a:ext cx="304950" cy="240111"/>
              <a:chOff x="602123" y="1095275"/>
              <a:chExt cx="397144" cy="285017"/>
            </a:xfrm>
            <a:solidFill>
              <a:schemeClr val="tx1">
                <a:lumMod val="50000"/>
                <a:lumOff val="50000"/>
              </a:schemeClr>
            </a:solidFill>
          </p:grpSpPr>
          <p:sp>
            <p:nvSpPr>
              <p:cNvPr id="29" name="Right Arrow 28"/>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19" name="Group 38"/>
            <p:cNvGrpSpPr/>
            <p:nvPr/>
          </p:nvGrpSpPr>
          <p:grpSpPr>
            <a:xfrm rot="5400000" flipH="1">
              <a:off x="7054180" y="4442494"/>
              <a:ext cx="304950" cy="240111"/>
              <a:chOff x="602123" y="1095275"/>
              <a:chExt cx="397144" cy="285017"/>
            </a:xfrm>
            <a:solidFill>
              <a:schemeClr val="tx1">
                <a:lumMod val="50000"/>
                <a:lumOff val="50000"/>
              </a:schemeClr>
            </a:solidFill>
          </p:grpSpPr>
          <p:sp>
            <p:nvSpPr>
              <p:cNvPr id="27" name="Right Arrow 26"/>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20" name="Group 41"/>
            <p:cNvGrpSpPr/>
            <p:nvPr/>
          </p:nvGrpSpPr>
          <p:grpSpPr>
            <a:xfrm rot="5400000" flipH="1">
              <a:off x="7054180" y="5356894"/>
              <a:ext cx="304950" cy="240111"/>
              <a:chOff x="602123" y="1095275"/>
              <a:chExt cx="397144" cy="285017"/>
            </a:xfrm>
            <a:solidFill>
              <a:schemeClr val="tx1">
                <a:lumMod val="50000"/>
                <a:lumOff val="50000"/>
              </a:schemeClr>
            </a:solidFill>
          </p:grpSpPr>
          <p:sp>
            <p:nvSpPr>
              <p:cNvPr id="25" name="Right Arrow 24"/>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grpSp>
          <p:nvGrpSpPr>
            <p:cNvPr id="21" name="Group 14"/>
            <p:cNvGrpSpPr/>
            <p:nvPr/>
          </p:nvGrpSpPr>
          <p:grpSpPr>
            <a:xfrm rot="5400000" flipH="1">
              <a:off x="7054180" y="2613694"/>
              <a:ext cx="304950" cy="240111"/>
              <a:chOff x="602123" y="1095275"/>
              <a:chExt cx="397144" cy="285017"/>
            </a:xfrm>
            <a:solidFill>
              <a:schemeClr val="tx1">
                <a:lumMod val="50000"/>
                <a:lumOff val="50000"/>
              </a:schemeClr>
            </a:solidFill>
          </p:grpSpPr>
          <p:sp>
            <p:nvSpPr>
              <p:cNvPr id="23" name="Right Arrow 22"/>
              <p:cNvSpPr/>
              <p:nvPr/>
            </p:nvSpPr>
            <p:spPr>
              <a:xfrm rot="5400000">
                <a:off x="658186" y="1039212"/>
                <a:ext cx="285017" cy="3971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Right Arrow 4"/>
              <p:cNvSpPr/>
              <p:nvPr/>
            </p:nvSpPr>
            <p:spPr>
              <a:xfrm rot="5400000">
                <a:off x="700939" y="1075889"/>
                <a:ext cx="199512" cy="23828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US" sz="1700"/>
              </a:p>
            </p:txBody>
          </p:sp>
        </p:grpSp>
        <p:sp>
          <p:nvSpPr>
            <p:cNvPr id="22" name="Rounded Rectangle 21"/>
            <p:cNvSpPr/>
            <p:nvPr/>
          </p:nvSpPr>
          <p:spPr>
            <a:xfrm flipH="1">
              <a:off x="4038600" y="3505200"/>
              <a:ext cx="1143000" cy="609600"/>
            </a:xfrm>
            <a:prstGeom prst="roundRect">
              <a:avLst>
                <a:gd name="adj" fmla="val 10000"/>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3200" b="1" dirty="0">
                  <a:solidFill>
                    <a:schemeClr val="tx1"/>
                  </a:solidFill>
                </a:rPr>
                <a:t>FAC</a:t>
              </a:r>
            </a:p>
          </p:txBody>
        </p:sp>
      </p:grpSp>
      <p:sp>
        <p:nvSpPr>
          <p:cNvPr id="55" name="Rectangle 55"/>
          <p:cNvSpPr>
            <a:spLocks noChangeArrowheads="1"/>
          </p:cNvSpPr>
          <p:nvPr/>
        </p:nvSpPr>
        <p:spPr bwMode="auto">
          <a:xfrm>
            <a:off x="2133600" y="6138740"/>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latin typeface="Arial" panose="020B0604020202020204" pitchFamily="34" charset="0"/>
              </a:rPr>
              <a:t>1-800-292-9464  Option 3   -  24/7</a:t>
            </a: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87719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 lo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465701" y="918868"/>
            <a:ext cx="4921652" cy="534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10661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400" b="1" dirty="0">
                <a:solidFill>
                  <a:schemeClr val="tx1"/>
                </a:solidFill>
              </a:rPr>
              <a:t>What Do We Do?</a:t>
            </a:r>
            <a:endParaRPr lang="en-US" sz="4400" b="1" dirty="0">
              <a:solidFill>
                <a:schemeClr val="tx1"/>
              </a:solidFill>
            </a:endParaRPr>
          </a:p>
        </p:txBody>
      </p:sp>
      <p:sp>
        <p:nvSpPr>
          <p:cNvPr id="3" name="Content Placeholder 2"/>
          <p:cNvSpPr>
            <a:spLocks noGrp="1"/>
          </p:cNvSpPr>
          <p:nvPr>
            <p:ph idx="1"/>
          </p:nvPr>
        </p:nvSpPr>
        <p:spPr>
          <a:xfrm>
            <a:off x="609599" y="1529790"/>
            <a:ext cx="7886700" cy="2829502"/>
          </a:xfrm>
        </p:spPr>
        <p:txBody>
          <a:bodyPr>
            <a:normAutofit/>
          </a:bodyPr>
          <a:lstStyle/>
          <a:p>
            <a:pPr>
              <a:spcBef>
                <a:spcPct val="0"/>
              </a:spcBef>
            </a:pPr>
            <a:r>
              <a:rPr lang="en-US" altLang="en-US" sz="2400" dirty="0">
                <a:solidFill>
                  <a:schemeClr val="tx1"/>
                </a:solidFill>
              </a:rPr>
              <a:t> Military Youth Summits</a:t>
            </a:r>
          </a:p>
          <a:p>
            <a:pPr>
              <a:spcBef>
                <a:spcPct val="0"/>
              </a:spcBef>
            </a:pPr>
            <a:r>
              <a:rPr lang="en-US" altLang="en-US" sz="2400" dirty="0">
                <a:solidFill>
                  <a:schemeClr val="tx1"/>
                </a:solidFill>
              </a:rPr>
              <a:t> Youth Camps</a:t>
            </a:r>
          </a:p>
          <a:p>
            <a:pPr>
              <a:spcBef>
                <a:spcPct val="0"/>
              </a:spcBef>
            </a:pPr>
            <a:r>
              <a:rPr lang="en-US" altLang="en-US" sz="2400" dirty="0" smtClean="0">
                <a:solidFill>
                  <a:schemeClr val="tx1"/>
                </a:solidFill>
              </a:rPr>
              <a:t> Deployment </a:t>
            </a:r>
            <a:r>
              <a:rPr lang="en-US" altLang="en-US" sz="2400" dirty="0">
                <a:solidFill>
                  <a:schemeClr val="tx1"/>
                </a:solidFill>
              </a:rPr>
              <a:t>Cycle Support and Programming</a:t>
            </a:r>
          </a:p>
          <a:p>
            <a:pPr>
              <a:spcBef>
                <a:spcPct val="0"/>
              </a:spcBef>
            </a:pPr>
            <a:r>
              <a:rPr lang="en-US" altLang="en-US" sz="2400" dirty="0">
                <a:solidFill>
                  <a:schemeClr val="tx1"/>
                </a:solidFill>
              </a:rPr>
              <a:t> Resource and Referral to Military Families</a:t>
            </a:r>
          </a:p>
          <a:p>
            <a:pPr>
              <a:spcBef>
                <a:spcPct val="0"/>
              </a:spcBef>
            </a:pPr>
            <a:r>
              <a:rPr lang="en-US" altLang="en-US" sz="2400" dirty="0">
                <a:solidFill>
                  <a:schemeClr val="tx1"/>
                </a:solidFill>
              </a:rPr>
              <a:t> Support to Schools</a:t>
            </a:r>
          </a:p>
          <a:p>
            <a:pPr>
              <a:spcBef>
                <a:spcPct val="0"/>
              </a:spcBef>
            </a:pPr>
            <a:r>
              <a:rPr lang="en-US" altLang="en-US" sz="2400" dirty="0">
                <a:solidFill>
                  <a:schemeClr val="tx1"/>
                </a:solidFill>
              </a:rPr>
              <a:t> Support to Community </a:t>
            </a:r>
            <a:r>
              <a:rPr lang="en-US" altLang="en-US" sz="2400" dirty="0" smtClean="0">
                <a:solidFill>
                  <a:schemeClr val="tx1"/>
                </a:solidFill>
              </a:rPr>
              <a:t>Agencies</a:t>
            </a:r>
            <a:endParaRPr lang="en-US" altLang="en-US" sz="2400" dirty="0">
              <a:solidFill>
                <a:schemeClr val="tx1"/>
              </a:solidFill>
            </a:endParaRPr>
          </a:p>
          <a:p>
            <a:pPr marL="0" indent="0">
              <a:buNone/>
            </a:pPr>
            <a:endParaRPr lang="en-US" dirty="0"/>
          </a:p>
        </p:txBody>
      </p:sp>
      <p:pic>
        <p:nvPicPr>
          <p:cNvPr id="4" name="Picture 4" descr="tee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2484" y="4587892"/>
            <a:ext cx="2716306" cy="181179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411720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74812" y="806823"/>
          <a:ext cx="8969188" cy="235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74812" y="618783"/>
            <a:ext cx="7886700" cy="1325563"/>
          </a:xfrm>
        </p:spPr>
        <p:txBody>
          <a:bodyPr/>
          <a:lstStyle/>
          <a:p>
            <a:pPr algn="ctr"/>
            <a:r>
              <a:rPr lang="en-US" b="1" dirty="0">
                <a:solidFill>
                  <a:prstClr val="black"/>
                </a:solidFill>
              </a:rPr>
              <a:t>Military Life-Cycle </a:t>
            </a:r>
            <a:r>
              <a:rPr lang="en-US" b="1" dirty="0" smtClean="0">
                <a:solidFill>
                  <a:prstClr val="black"/>
                </a:solidFill>
              </a:rPr>
              <a:t>Support</a:t>
            </a:r>
            <a:endParaRPr lang="en-US" dirty="0"/>
          </a:p>
        </p:txBody>
      </p:sp>
      <p:sp>
        <p:nvSpPr>
          <p:cNvPr id="5" name="TextBox 4"/>
          <p:cNvSpPr txBox="1"/>
          <p:nvPr/>
        </p:nvSpPr>
        <p:spPr>
          <a:xfrm>
            <a:off x="1289144" y="3164262"/>
            <a:ext cx="7666643" cy="3293209"/>
          </a:xfrm>
          <a:prstGeom prst="rect">
            <a:avLst/>
          </a:prstGeom>
          <a:noFill/>
        </p:spPr>
        <p:txBody>
          <a:bodyPr wrap="square">
            <a:spAutoFit/>
          </a:bodyPr>
          <a:lstStyle/>
          <a:p>
            <a:pPr lvl="1" fontAlgn="auto">
              <a:spcBef>
                <a:spcPts val="0"/>
              </a:spcBef>
              <a:spcAft>
                <a:spcPts val="0"/>
              </a:spcAft>
              <a:defRPr/>
            </a:pPr>
            <a:r>
              <a:rPr lang="en-US" sz="2400" b="1" dirty="0">
                <a:solidFill>
                  <a:srgbClr val="0000FF"/>
                </a:solidFill>
                <a:latin typeface="+mn-lt"/>
              </a:rPr>
              <a:t>Transition Assistance Advisor (TAA)</a:t>
            </a:r>
          </a:p>
          <a:p>
            <a:pPr lvl="1" fontAlgn="auto">
              <a:spcBef>
                <a:spcPts val="0"/>
              </a:spcBef>
              <a:spcAft>
                <a:spcPts val="0"/>
              </a:spcAft>
              <a:buFont typeface="Wingdings" pitchFamily="2" charset="2"/>
              <a:buChar char="§"/>
              <a:defRPr/>
            </a:pPr>
            <a:r>
              <a:rPr lang="en-US" sz="2000" b="1" dirty="0">
                <a:latin typeface="+mn-lt"/>
              </a:rPr>
              <a:t>1</a:t>
            </a:r>
            <a:r>
              <a:rPr lang="en-US" sz="2000" b="1" baseline="30000" dirty="0">
                <a:latin typeface="+mn-lt"/>
              </a:rPr>
              <a:t>st</a:t>
            </a:r>
            <a:r>
              <a:rPr lang="en-US" sz="2000" b="1" dirty="0">
                <a:latin typeface="+mn-lt"/>
              </a:rPr>
              <a:t> Line of Support for Returning Veterans</a:t>
            </a:r>
          </a:p>
          <a:p>
            <a:pPr lvl="1" fontAlgn="auto">
              <a:spcBef>
                <a:spcPts val="0"/>
              </a:spcBef>
              <a:spcAft>
                <a:spcPts val="0"/>
              </a:spcAft>
              <a:buFont typeface="Wingdings" pitchFamily="2" charset="2"/>
              <a:buChar char="§"/>
              <a:defRPr/>
            </a:pPr>
            <a:r>
              <a:rPr lang="en-US" sz="2000" b="1" dirty="0">
                <a:latin typeface="+mn-lt"/>
              </a:rPr>
              <a:t>Benefits, Education Assistance, Employment and Transition Issues</a:t>
            </a:r>
          </a:p>
          <a:p>
            <a:pPr lvl="1" fontAlgn="auto">
              <a:spcBef>
                <a:spcPts val="0"/>
              </a:spcBef>
              <a:spcAft>
                <a:spcPts val="0"/>
              </a:spcAft>
              <a:buFont typeface="Wingdings" pitchFamily="2" charset="2"/>
              <a:buChar char="§"/>
              <a:defRPr/>
            </a:pPr>
            <a:endParaRPr lang="en-US" sz="2400" b="1" dirty="0">
              <a:latin typeface="+mn-lt"/>
            </a:endParaRPr>
          </a:p>
          <a:p>
            <a:pPr lvl="1" fontAlgn="auto">
              <a:spcBef>
                <a:spcPts val="0"/>
              </a:spcBef>
              <a:spcAft>
                <a:spcPts val="0"/>
              </a:spcAft>
              <a:defRPr/>
            </a:pPr>
            <a:r>
              <a:rPr lang="en-US" sz="2400" b="1" dirty="0">
                <a:solidFill>
                  <a:srgbClr val="0000FF"/>
                </a:solidFill>
                <a:latin typeface="+mn-lt"/>
              </a:rPr>
              <a:t>Employer Support of the Guard &amp; Reserve (ESGR)</a:t>
            </a:r>
          </a:p>
          <a:p>
            <a:pPr lvl="1" fontAlgn="auto">
              <a:spcBef>
                <a:spcPts val="0"/>
              </a:spcBef>
              <a:spcAft>
                <a:spcPts val="0"/>
              </a:spcAft>
              <a:buFont typeface="Wingdings" pitchFamily="2" charset="2"/>
              <a:buChar char="§"/>
              <a:defRPr/>
            </a:pPr>
            <a:r>
              <a:rPr lang="en-US" sz="2000" b="1" dirty="0">
                <a:latin typeface="+mn-lt"/>
              </a:rPr>
              <a:t>Education and Awareness Regarding Employer Relations and </a:t>
            </a:r>
            <a:r>
              <a:rPr lang="en-US" sz="2000" b="1" dirty="0" err="1">
                <a:latin typeface="+mn-lt"/>
              </a:rPr>
              <a:t>USERRA</a:t>
            </a:r>
            <a:endParaRPr lang="en-US" sz="2000" b="1" dirty="0">
              <a:latin typeface="+mn-lt"/>
            </a:endParaRPr>
          </a:p>
          <a:p>
            <a:pPr lvl="1" fontAlgn="auto">
              <a:spcBef>
                <a:spcPts val="0"/>
              </a:spcBef>
              <a:spcAft>
                <a:spcPts val="0"/>
              </a:spcAft>
              <a:buFont typeface="Wingdings" pitchFamily="2" charset="2"/>
              <a:buChar char="§"/>
              <a:defRPr/>
            </a:pPr>
            <a:r>
              <a:rPr lang="en-US" sz="2000" b="1" dirty="0">
                <a:latin typeface="+mn-lt"/>
              </a:rPr>
              <a:t>Interaction with many Employers</a:t>
            </a:r>
          </a:p>
          <a:p>
            <a:pPr lvl="1" fontAlgn="auto">
              <a:spcBef>
                <a:spcPts val="0"/>
              </a:spcBef>
              <a:spcAft>
                <a:spcPts val="0"/>
              </a:spcAft>
              <a:buFont typeface="Wingdings" pitchFamily="2" charset="2"/>
              <a:buChar char="§"/>
              <a:defRPr/>
            </a:pPr>
            <a:endParaRPr lang="en-US" b="1" dirty="0">
              <a:latin typeface="+mn-lt"/>
            </a:endParaRPr>
          </a:p>
        </p:txBody>
      </p:sp>
      <p:pic>
        <p:nvPicPr>
          <p:cNvPr id="6"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0345" y="3215528"/>
            <a:ext cx="10572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0" descr="esgr-logo-main.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68907" y="4856925"/>
            <a:ext cx="1200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172385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650"/>
            <a:ext cx="3733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extLst>
          </p:cNvPr>
          <p:cNvSpPr/>
          <p:nvPr/>
        </p:nvSpPr>
        <p:spPr>
          <a:xfrm>
            <a:off x="2057400" y="2546350"/>
            <a:ext cx="5486400" cy="1938338"/>
          </a:xfrm>
          <a:prstGeom prst="rect">
            <a:avLst/>
          </a:prstGeom>
        </p:spPr>
        <p:txBody>
          <a:bodyPr>
            <a:spAutoFit/>
          </a:bodyPr>
          <a:lstStyle/>
          <a:p>
            <a:pPr algn="ctr" defTabSz="914400" fontAlgn="base">
              <a:spcBef>
                <a:spcPct val="0"/>
              </a:spcBef>
              <a:spcAft>
                <a:spcPct val="0"/>
              </a:spcAft>
              <a:defRPr/>
            </a:pPr>
            <a:r>
              <a:rPr lang="en-US" sz="4000" dirty="0">
                <a:solidFill>
                  <a:srgbClr val="4F81BD">
                    <a:lumMod val="75000"/>
                  </a:srgbClr>
                </a:solidFill>
                <a:latin typeface="Arial Black" panose="020B0A04020102020204" pitchFamily="34" charset="0"/>
                <a:cs typeface="Arial" panose="020B0604020202020204" pitchFamily="34" charset="0"/>
              </a:rPr>
              <a:t>Citizen Soldier for Life (CSFL) Program Overview</a:t>
            </a:r>
          </a:p>
        </p:txBody>
      </p:sp>
    </p:spTree>
    <p:extLst>
      <p:ext uri="{BB962C8B-B14F-4D97-AF65-F5344CB8AC3E}">
        <p14:creationId xmlns:p14="http://schemas.microsoft.com/office/powerpoint/2010/main" val="15631360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3400" y="1828800"/>
            <a:ext cx="79454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FontTx/>
              <a:buNone/>
            </a:pPr>
            <a:r>
              <a:rPr lang="en-US" altLang="en-US" sz="2600" dirty="0" smtClean="0">
                <a:solidFill>
                  <a:prstClr val="black"/>
                </a:solidFill>
                <a:latin typeface="Arial" panose="020B0604020202020204" pitchFamily="34" charset="0"/>
                <a:cs typeface="Arial" panose="020B0604020202020204" pitchFamily="34" charset="0"/>
              </a:rPr>
              <a:t>The mission of the Citizen Soldier for Life program is to maintain a ready and resilient force capable of accomplishing State and Federal missions by connecting ARNG Soldiers, Dependents, Veterans and Retirees with financial and career education plus employment opportunities throughout the Soldier Life Cycle.</a:t>
            </a:r>
          </a:p>
        </p:txBody>
      </p:sp>
      <p:pic>
        <p:nvPicPr>
          <p:cNvPr id="12291"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925"/>
            <a:ext cx="3733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extLst>
          </p:cNvPr>
          <p:cNvSpPr/>
          <p:nvPr/>
        </p:nvSpPr>
        <p:spPr>
          <a:xfrm>
            <a:off x="3886200" y="398463"/>
            <a:ext cx="4953000" cy="523875"/>
          </a:xfrm>
          <a:prstGeom prst="rect">
            <a:avLst/>
          </a:prstGeom>
        </p:spPr>
        <p:txBody>
          <a:bodyPr>
            <a:spAutoFit/>
          </a:bodyPr>
          <a:lstStyle/>
          <a:p>
            <a:pPr algn="ctr" defTabSz="914400" fontAlgn="base">
              <a:spcBef>
                <a:spcPct val="0"/>
              </a:spcBef>
              <a:spcAft>
                <a:spcPct val="0"/>
              </a:spcAft>
              <a:defRPr/>
            </a:pPr>
            <a:r>
              <a:rPr lang="en-US" sz="2800" dirty="0">
                <a:solidFill>
                  <a:srgbClr val="4F81BD">
                    <a:lumMod val="75000"/>
                  </a:srgbClr>
                </a:solidFill>
                <a:latin typeface="Arial Black" panose="020B0A04020102020204" pitchFamily="34" charset="0"/>
                <a:cs typeface="Arial" panose="020B0604020202020204" pitchFamily="34" charset="0"/>
              </a:rPr>
              <a:t>CSFL: MISSION</a:t>
            </a:r>
          </a:p>
        </p:txBody>
      </p:sp>
    </p:spTree>
    <p:extLst>
      <p:ext uri="{BB962C8B-B14F-4D97-AF65-F5344CB8AC3E}">
        <p14:creationId xmlns:p14="http://schemas.microsoft.com/office/powerpoint/2010/main" val="9334848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3" y="755912"/>
            <a:ext cx="8647566" cy="1246094"/>
          </a:xfrm>
        </p:spPr>
        <p:txBody>
          <a:bodyPr>
            <a:normAutofit fontScale="90000"/>
          </a:bodyPr>
          <a:lstStyle/>
          <a:p>
            <a:r>
              <a:rPr lang="en-US" sz="4400" b="1" dirty="0" smtClean="0">
                <a:solidFill>
                  <a:schemeClr val="tx1"/>
                </a:solidFill>
              </a:rPr>
              <a:t>Definition of Family </a:t>
            </a:r>
            <a:r>
              <a:rPr lang="en-US" sz="4000" dirty="0" smtClean="0">
                <a:solidFill>
                  <a:schemeClr val="tx1"/>
                </a:solidFill>
              </a:rPr>
              <a:t>(CNGBI 1800.1)</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174813" y="2177075"/>
            <a:ext cx="7377954" cy="4351338"/>
          </a:xfrm>
        </p:spPr>
        <p:txBody>
          <a:bodyPr>
            <a:normAutofit/>
          </a:bodyPr>
          <a:lstStyle/>
          <a:p>
            <a:pPr marL="0" indent="0">
              <a:buNone/>
            </a:pPr>
            <a:r>
              <a:rPr lang="en-US" sz="2400" b="1" dirty="0" smtClean="0">
                <a:solidFill>
                  <a:schemeClr val="tx1"/>
                </a:solidFill>
              </a:rPr>
              <a:t>For Dependency:</a:t>
            </a:r>
          </a:p>
          <a:p>
            <a:pPr marL="0" indent="0">
              <a:buNone/>
            </a:pPr>
            <a:r>
              <a:rPr lang="en-US" sz="2400" dirty="0" smtClean="0">
                <a:solidFill>
                  <a:schemeClr val="tx1"/>
                </a:solidFill>
              </a:rPr>
              <a:t>Spouse </a:t>
            </a:r>
            <a:r>
              <a:rPr lang="en-US" sz="2400" dirty="0">
                <a:solidFill>
                  <a:schemeClr val="tx1"/>
                </a:solidFill>
              </a:rPr>
              <a:t>or children of the military member or anyone who meets </a:t>
            </a:r>
            <a:r>
              <a:rPr lang="en-US" sz="2400" dirty="0" smtClean="0">
                <a:solidFill>
                  <a:schemeClr val="tx1"/>
                </a:solidFill>
              </a:rPr>
              <a:t>military </a:t>
            </a:r>
            <a:r>
              <a:rPr lang="en-US" sz="2400" dirty="0">
                <a:solidFill>
                  <a:schemeClr val="tx1"/>
                </a:solidFill>
              </a:rPr>
              <a:t>dependency </a:t>
            </a:r>
            <a:r>
              <a:rPr lang="en-US" sz="2400" dirty="0" smtClean="0">
                <a:solidFill>
                  <a:schemeClr val="tx1"/>
                </a:solidFill>
              </a:rPr>
              <a:t>criteria. </a:t>
            </a:r>
          </a:p>
          <a:p>
            <a:pPr marL="0" indent="0">
              <a:buNone/>
            </a:pPr>
            <a:endParaRPr lang="en-US" sz="2400" dirty="0">
              <a:solidFill>
                <a:schemeClr val="tx1"/>
              </a:solidFill>
            </a:endParaRPr>
          </a:p>
          <a:p>
            <a:pPr marL="0" indent="0">
              <a:buNone/>
            </a:pPr>
            <a:r>
              <a:rPr lang="en-US" sz="2400" b="1" dirty="0" smtClean="0">
                <a:solidFill>
                  <a:schemeClr val="tx1"/>
                </a:solidFill>
              </a:rPr>
              <a:t>For Information (and inviting into our community):</a:t>
            </a:r>
          </a:p>
          <a:p>
            <a:pPr marL="0" indent="0">
              <a:buNone/>
            </a:pPr>
            <a:r>
              <a:rPr lang="en-US" sz="2400" dirty="0" smtClean="0">
                <a:solidFill>
                  <a:schemeClr val="tx1"/>
                </a:solidFill>
              </a:rPr>
              <a:t>“Family</a:t>
            </a:r>
            <a:r>
              <a:rPr lang="en-US" sz="2400" dirty="0">
                <a:solidFill>
                  <a:schemeClr val="tx1"/>
                </a:solidFill>
              </a:rPr>
              <a:t>” is expanded to encompass persons </a:t>
            </a:r>
            <a:r>
              <a:rPr lang="en-US" sz="2400" u="sng" dirty="0" smtClean="0">
                <a:solidFill>
                  <a:schemeClr val="tx1"/>
                </a:solidFill>
              </a:rPr>
              <a:t>who </a:t>
            </a:r>
            <a:r>
              <a:rPr lang="en-US" sz="2400" u="sng" dirty="0">
                <a:solidFill>
                  <a:schemeClr val="tx1"/>
                </a:solidFill>
              </a:rPr>
              <a:t>have influence </a:t>
            </a:r>
            <a:r>
              <a:rPr lang="en-US" sz="2400" dirty="0">
                <a:solidFill>
                  <a:schemeClr val="tx1"/>
                </a:solidFill>
              </a:rPr>
              <a:t>over the member’s attitude toward military service, for example, parents, siblings, fiancés, fiancées, or common-law spouses</a:t>
            </a:r>
            <a:r>
              <a:rPr lang="en-US" sz="2400" dirty="0" smtClean="0">
                <a:solidFill>
                  <a:schemeClr val="tx1"/>
                </a:solidFill>
              </a:rPr>
              <a:t>.</a:t>
            </a:r>
          </a:p>
          <a:p>
            <a:pPr marL="0" indent="0">
              <a:buNone/>
            </a:pPr>
            <a:endParaRPr lang="en-US" dirty="0"/>
          </a:p>
        </p:txBody>
      </p:sp>
      <p:pic>
        <p:nvPicPr>
          <p:cNvPr id="4" name="Picture 3">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7563">
            <a:off x="6847520" y="3625235"/>
            <a:ext cx="1978368" cy="1263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65355">
            <a:off x="6698241" y="1614219"/>
            <a:ext cx="2276925" cy="1125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3801"/>
            <a:ext cx="2358837" cy="622111"/>
          </a:xfrm>
          <a:prstGeom prst="rect">
            <a:avLst/>
          </a:prstGeom>
        </p:spPr>
      </p:pic>
    </p:spTree>
    <p:extLst>
      <p:ext uri="{BB962C8B-B14F-4D97-AF65-F5344CB8AC3E}">
        <p14:creationId xmlns:p14="http://schemas.microsoft.com/office/powerpoint/2010/main" val="369899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33400" y="1828800"/>
            <a:ext cx="79454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FontTx/>
              <a:buNone/>
            </a:pPr>
            <a:r>
              <a:rPr lang="en-US" altLang="en-US" sz="2600" dirty="0" smtClean="0">
                <a:solidFill>
                  <a:prstClr val="black"/>
                </a:solidFill>
                <a:latin typeface="Arial" panose="020B0604020202020204" pitchFamily="34" charset="0"/>
                <a:cs typeface="Arial" panose="020B0604020202020204" pitchFamily="34" charset="0"/>
              </a:rPr>
              <a:t>The goal of the Citizen Soldier for Life program is to boost the resiliency of the ARNG force by enhancing military and civilian career opportunities and developing financially literate, transition ready, and employable Soldiers.</a:t>
            </a:r>
          </a:p>
        </p:txBody>
      </p:sp>
      <p:pic>
        <p:nvPicPr>
          <p:cNvPr id="14339"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925"/>
            <a:ext cx="3733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extLst>
          </p:cNvPr>
          <p:cNvSpPr/>
          <p:nvPr/>
        </p:nvSpPr>
        <p:spPr>
          <a:xfrm>
            <a:off x="3124200" y="398463"/>
            <a:ext cx="6019800" cy="523875"/>
          </a:xfrm>
          <a:prstGeom prst="rect">
            <a:avLst/>
          </a:prstGeom>
        </p:spPr>
        <p:txBody>
          <a:bodyPr>
            <a:spAutoFit/>
          </a:bodyPr>
          <a:lstStyle/>
          <a:p>
            <a:pPr algn="ctr" defTabSz="914400" fontAlgn="base">
              <a:spcBef>
                <a:spcPct val="0"/>
              </a:spcBef>
              <a:spcAft>
                <a:spcPct val="0"/>
              </a:spcAft>
              <a:defRPr/>
            </a:pPr>
            <a:r>
              <a:rPr lang="en-US" sz="2800" dirty="0">
                <a:solidFill>
                  <a:srgbClr val="4F81BD">
                    <a:lumMod val="75000"/>
                  </a:srgbClr>
                </a:solidFill>
                <a:latin typeface="Arial Black" panose="020B0A04020102020204" pitchFamily="34" charset="0"/>
                <a:cs typeface="Arial" panose="020B0604020202020204" pitchFamily="34" charset="0"/>
              </a:rPr>
              <a:t>CSFL: GOAL</a:t>
            </a:r>
          </a:p>
        </p:txBody>
      </p:sp>
    </p:spTree>
    <p:extLst>
      <p:ext uri="{BB962C8B-B14F-4D97-AF65-F5344CB8AC3E}">
        <p14:creationId xmlns:p14="http://schemas.microsoft.com/office/powerpoint/2010/main" val="3741976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925"/>
            <a:ext cx="297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extLst>
          </p:cNvPr>
          <p:cNvSpPr/>
          <p:nvPr/>
        </p:nvSpPr>
        <p:spPr>
          <a:xfrm>
            <a:off x="3048000" y="385763"/>
            <a:ext cx="6096000" cy="523875"/>
          </a:xfrm>
          <a:prstGeom prst="rect">
            <a:avLst/>
          </a:prstGeom>
        </p:spPr>
        <p:txBody>
          <a:bodyPr>
            <a:spAutoFit/>
          </a:bodyPr>
          <a:lstStyle/>
          <a:p>
            <a:pPr algn="ctr" defTabSz="914400" fontAlgn="base">
              <a:spcBef>
                <a:spcPct val="0"/>
              </a:spcBef>
              <a:spcAft>
                <a:spcPct val="0"/>
              </a:spcAft>
              <a:defRPr/>
            </a:pPr>
            <a:r>
              <a:rPr lang="en-US" sz="2800" dirty="0">
                <a:solidFill>
                  <a:srgbClr val="4F81BD">
                    <a:lumMod val="75000"/>
                  </a:srgbClr>
                </a:solidFill>
                <a:latin typeface="Arial Black" panose="020B0A04020102020204" pitchFamily="34" charset="0"/>
                <a:cs typeface="Arial" panose="020B0604020202020204" pitchFamily="34" charset="0"/>
              </a:rPr>
              <a:t>Career Readiness Standards</a:t>
            </a:r>
          </a:p>
        </p:txBody>
      </p:sp>
      <p:sp>
        <p:nvSpPr>
          <p:cNvPr id="8" name="Rectangle 7">
            <a:extLst>
              <a:ext uri="{FF2B5EF4-FFF2-40B4-BE49-F238E27FC236}"/>
            </a:extLst>
          </p:cNvPr>
          <p:cNvSpPr/>
          <p:nvPr/>
        </p:nvSpPr>
        <p:spPr>
          <a:xfrm>
            <a:off x="228600" y="1676400"/>
            <a:ext cx="8593138" cy="3473450"/>
          </a:xfrm>
          <a:prstGeom prst="rect">
            <a:avLst/>
          </a:prstGeom>
        </p:spPr>
        <p:txBody>
          <a:bodyPr>
            <a:spAutoFit/>
          </a:bodyPr>
          <a:lstStyle/>
          <a:p>
            <a:pPr defTabSz="914400" eaLnBrk="0" fontAlgn="base" hangingPunct="0">
              <a:spcBef>
                <a:spcPct val="0"/>
              </a:spcBef>
              <a:spcAft>
                <a:spcPct val="0"/>
              </a:spcAft>
              <a:defRPr/>
            </a:pPr>
            <a:r>
              <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rPr>
              <a:t>Career Readiness Standards prepare Soldiers and families with the knowledge, tools, and skills needed to achieve their individual career goals. </a:t>
            </a:r>
          </a:p>
          <a:p>
            <a:pPr defTabSz="914400" eaLnBrk="0" fontAlgn="base" hangingPunct="0">
              <a:lnSpc>
                <a:spcPct val="115000"/>
              </a:lnSpc>
              <a:buSzPts val="1000"/>
              <a:tabLst>
                <a:tab pos="457200" algn="l"/>
              </a:tabLst>
              <a:defRPr/>
            </a:pPr>
            <a:endParaRPr lang="en-US"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indent="-342900" defTabSz="914400" eaLnBrk="0" fontAlgn="base" hangingPunct="0">
              <a:lnSpc>
                <a:spcPct val="115000"/>
              </a:lnSpc>
              <a:buSzPts val="1000"/>
              <a:buFont typeface="+mj-lt"/>
              <a:buAutoNum type="arabicPeriod"/>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Basic Resume Development</a:t>
            </a:r>
          </a:p>
          <a:p>
            <a:pPr marL="342900" indent="-342900" defTabSz="914400" eaLnBrk="0" fontAlgn="base" hangingPunct="0">
              <a:lnSpc>
                <a:spcPct val="115000"/>
              </a:lnSpc>
              <a:buSzPts val="1000"/>
              <a:buFont typeface="+mj-lt"/>
              <a:buAutoNum type="arabicPeriod"/>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Help registering on VA </a:t>
            </a:r>
            <a:r>
              <a:rPr lang="en-US"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eBenefits</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hlinkClick r:id="rId4"/>
              </a:rPr>
              <a:t>www.ebenefits.va.gov</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marL="342900" indent="-342900" defTabSz="914400" eaLnBrk="0" fontAlgn="base" hangingPunct="0">
              <a:lnSpc>
                <a:spcPct val="115000"/>
              </a:lnSpc>
              <a:buSzPts val="1000"/>
              <a:buFont typeface="+mj-lt"/>
              <a:buAutoNum type="arabicPeriod"/>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Prepare a 12-month budget spend plan</a:t>
            </a:r>
          </a:p>
          <a:p>
            <a:pPr marL="342900" indent="-342900" defTabSz="914400" eaLnBrk="0" fontAlgn="base" hangingPunct="0">
              <a:lnSpc>
                <a:spcPct val="115000"/>
              </a:lnSpc>
              <a:buSzPts val="1000"/>
              <a:buFont typeface="+mj-lt"/>
              <a:buAutoNum type="arabicPeriod"/>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Financial Literacy Training: Blended Retirement System</a:t>
            </a:r>
          </a:p>
          <a:p>
            <a:pPr marL="342900" indent="-342900" defTabSz="914400" eaLnBrk="0" fontAlgn="base" hangingPunct="0">
              <a:lnSpc>
                <a:spcPct val="115000"/>
              </a:lnSpc>
              <a:buSzPts val="1000"/>
              <a:buFont typeface="+mj-lt"/>
              <a:buAutoNum type="arabicPeriod"/>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Financial Literacy Training: Initial Entry Training </a:t>
            </a:r>
          </a:p>
          <a:p>
            <a:pPr defTabSz="914400" eaLnBrk="0" fontAlgn="base" hangingPunct="0">
              <a:spcBef>
                <a:spcPct val="0"/>
              </a:spcBef>
              <a:spcAft>
                <a:spcPct val="0"/>
              </a:spcAft>
              <a:defRPr/>
            </a:pPr>
            <a:endParaRPr lang="en-US" sz="21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57334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925"/>
            <a:ext cx="297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extLst>
          </p:cNvPr>
          <p:cNvSpPr/>
          <p:nvPr/>
        </p:nvSpPr>
        <p:spPr>
          <a:xfrm>
            <a:off x="0" y="1354138"/>
            <a:ext cx="9144000" cy="4462462"/>
          </a:xfrm>
          <a:prstGeom prst="rect">
            <a:avLst/>
          </a:prstGeom>
        </p:spPr>
        <p:txBody>
          <a:bodyPr>
            <a:spAutoFit/>
          </a:bodyPr>
          <a:lstStyle/>
          <a:p>
            <a:pPr defTabSz="914400" eaLnBrk="0" fontAlgn="base" hangingPunct="0">
              <a:spcBef>
                <a:spcPct val="0"/>
              </a:spcBef>
              <a:spcAft>
                <a:spcPct val="0"/>
              </a:spcAft>
              <a:defRPr/>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Career Readiness Counselors provide financial literacy training, career    </a:t>
            </a:r>
          </a:p>
          <a:p>
            <a:pPr defTabSz="914400" eaLnBrk="0" fontAlgn="base" hangingPunct="0">
              <a:spcBef>
                <a:spcPct val="0"/>
              </a:spcBef>
              <a:spcAft>
                <a:spcPct val="0"/>
              </a:spcAft>
              <a:defRPr/>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readiness, employment assistance and outreach to all ARNG Soldiers, their  </a:t>
            </a:r>
          </a:p>
          <a:p>
            <a:pPr defTabSz="914400" eaLnBrk="0" fontAlgn="base" hangingPunct="0">
              <a:spcBef>
                <a:spcPct val="0"/>
              </a:spcBef>
              <a:spcAft>
                <a:spcPct val="0"/>
              </a:spcAft>
              <a:defRPr/>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immediate Family members, Retirees, Veterans and other Service Members </a:t>
            </a:r>
          </a:p>
          <a:p>
            <a:pPr defTabSz="914400" eaLnBrk="0" fontAlgn="base" hangingPunct="0">
              <a:spcBef>
                <a:spcPct val="0"/>
              </a:spcBef>
              <a:spcAft>
                <a:spcPct val="0"/>
              </a:spcAft>
              <a:defRPr/>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from DoD Components:</a:t>
            </a:r>
          </a:p>
          <a:p>
            <a:pPr defTabSz="914400" eaLnBrk="0" fontAlgn="base" hangingPunct="0">
              <a:spcBef>
                <a:spcPct val="0"/>
              </a:spcBef>
              <a:spcAft>
                <a:spcPct val="0"/>
              </a:spcAft>
              <a:defRPr/>
            </a:pPr>
            <a:endParaRPr lang="en-US"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defTabSz="914400" eaLnBrk="0" fontAlgn="base" hangingPunct="0">
              <a:lnSpc>
                <a:spcPct val="115000"/>
              </a:lnSpc>
              <a:buSzPts val="1000"/>
              <a:buFont typeface="Symbol" panose="05050102010706020507" pitchFamily="18" charset="2"/>
              <a:buChar char=""/>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During the initial phase of service</a:t>
            </a:r>
          </a:p>
          <a:p>
            <a:pPr marL="342900" indent="-342900" defTabSz="914400" eaLnBrk="0" fontAlgn="base" hangingPunct="0">
              <a:lnSpc>
                <a:spcPct val="115000"/>
              </a:lnSpc>
              <a:buSzPts val="1000"/>
              <a:buFont typeface="Symbol" panose="05050102010706020507" pitchFamily="18" charset="2"/>
              <a:buChar char=""/>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Pre-mobilization at Home Station and in coordination with the Transition Assistance Advisors at the demobilization site</a:t>
            </a:r>
          </a:p>
          <a:p>
            <a:pPr marL="342900" indent="-342900" defTabSz="914400" eaLnBrk="0" fontAlgn="base" hangingPunct="0">
              <a:lnSpc>
                <a:spcPct val="115000"/>
              </a:lnSpc>
              <a:buSzPts val="1000"/>
              <a:buFont typeface="Symbol" panose="05050102010706020507" pitchFamily="18" charset="2"/>
              <a:buChar char=""/>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key transition points during a Soldier’s Life Cycle</a:t>
            </a:r>
          </a:p>
          <a:p>
            <a:pPr marL="342900" indent="-342900" defTabSz="914400" eaLnBrk="0" fontAlgn="base" hangingPunct="0">
              <a:lnSpc>
                <a:spcPct val="115000"/>
              </a:lnSpc>
              <a:buSzPts val="1000"/>
              <a:buFont typeface="Symbol" panose="05050102010706020507" pitchFamily="18" charset="2"/>
              <a:buChar char=""/>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service transition</a:t>
            </a:r>
          </a:p>
          <a:p>
            <a:pPr marL="342900" indent="-342900" defTabSz="914400" eaLnBrk="0" fontAlgn="base" hangingPunct="0">
              <a:lnSpc>
                <a:spcPct val="115000"/>
              </a:lnSpc>
              <a:buSzPts val="1000"/>
              <a:buFont typeface="Symbol" panose="05050102010706020507" pitchFamily="18" charset="2"/>
              <a:buChar char=""/>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When requested at unit drills</a:t>
            </a:r>
          </a:p>
          <a:p>
            <a:pPr marL="342900" indent="-342900" defTabSz="914400" eaLnBrk="0" fontAlgn="base" hangingPunct="0">
              <a:lnSpc>
                <a:spcPct val="115000"/>
              </a:lnSpc>
              <a:buSzPts val="1000"/>
              <a:buFont typeface="Symbol" panose="05050102010706020507" pitchFamily="18" charset="2"/>
              <a:buChar char=""/>
              <a:tabLst>
                <a:tab pos="457200" algn="l"/>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Individuals walk-ins and appointments</a:t>
            </a:r>
          </a:p>
          <a:p>
            <a:pPr marL="342900" indent="-342900" defTabSz="914400" eaLnBrk="0" fontAlgn="base" hangingPunct="0">
              <a:lnSpc>
                <a:spcPct val="115000"/>
              </a:lnSpc>
              <a:buSzPts val="1000"/>
              <a:buFont typeface="Symbol" panose="05050102010706020507" pitchFamily="18" charset="2"/>
              <a:buChar char=""/>
              <a:tabLst>
                <a:tab pos="457200" algn="l"/>
              </a:tabLst>
              <a:defRPr/>
            </a:pPr>
            <a:endParaRPr lang="en-US" sz="2000" dirty="0">
              <a:solidFill>
                <a:prstClr val="black"/>
              </a:solidFill>
              <a:ea typeface="Calibri" panose="020F0502020204030204" pitchFamily="34" charset="0"/>
              <a:cs typeface="Times New Roman" panose="02020603050405020304" pitchFamily="18" charset="0"/>
            </a:endParaRPr>
          </a:p>
        </p:txBody>
      </p:sp>
      <p:sp>
        <p:nvSpPr>
          <p:cNvPr id="8" name="Rectangle 7">
            <a:extLst>
              <a:ext uri="{FF2B5EF4-FFF2-40B4-BE49-F238E27FC236}"/>
            </a:extLst>
          </p:cNvPr>
          <p:cNvSpPr/>
          <p:nvPr/>
        </p:nvSpPr>
        <p:spPr>
          <a:xfrm>
            <a:off x="3124200" y="398463"/>
            <a:ext cx="6019800" cy="523875"/>
          </a:xfrm>
          <a:prstGeom prst="rect">
            <a:avLst/>
          </a:prstGeom>
        </p:spPr>
        <p:txBody>
          <a:bodyPr>
            <a:spAutoFit/>
          </a:bodyPr>
          <a:lstStyle/>
          <a:p>
            <a:pPr algn="ctr" defTabSz="914400" fontAlgn="base">
              <a:spcBef>
                <a:spcPct val="0"/>
              </a:spcBef>
              <a:spcAft>
                <a:spcPct val="0"/>
              </a:spcAft>
              <a:defRPr/>
            </a:pPr>
            <a:r>
              <a:rPr lang="en-US" sz="2800" dirty="0">
                <a:solidFill>
                  <a:srgbClr val="4F81BD">
                    <a:lumMod val="75000"/>
                  </a:srgbClr>
                </a:solidFill>
                <a:latin typeface="Arial Black" panose="020B0A04020102020204" pitchFamily="34" charset="0"/>
                <a:cs typeface="Arial" panose="020B0604020202020204" pitchFamily="34" charset="0"/>
              </a:rPr>
              <a:t>Who Does CSFL Service?</a:t>
            </a:r>
          </a:p>
        </p:txBody>
      </p:sp>
    </p:spTree>
    <p:extLst>
      <p:ext uri="{BB962C8B-B14F-4D97-AF65-F5344CB8AC3E}">
        <p14:creationId xmlns:p14="http://schemas.microsoft.com/office/powerpoint/2010/main" val="30147361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925"/>
            <a:ext cx="297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extLst>
          </p:cNvPr>
          <p:cNvSpPr/>
          <p:nvPr/>
        </p:nvSpPr>
        <p:spPr>
          <a:xfrm>
            <a:off x="3048000" y="334963"/>
            <a:ext cx="6096000" cy="523875"/>
          </a:xfrm>
          <a:prstGeom prst="rect">
            <a:avLst/>
          </a:prstGeom>
        </p:spPr>
        <p:txBody>
          <a:bodyPr>
            <a:spAutoFit/>
          </a:bodyPr>
          <a:lstStyle/>
          <a:p>
            <a:pPr algn="ctr" defTabSz="914400" fontAlgn="base">
              <a:spcBef>
                <a:spcPct val="0"/>
              </a:spcBef>
              <a:spcAft>
                <a:spcPct val="0"/>
              </a:spcAft>
              <a:defRPr/>
            </a:pPr>
            <a:r>
              <a:rPr lang="en-US" sz="2800" b="1" dirty="0">
                <a:solidFill>
                  <a:srgbClr val="4F81BD">
                    <a:lumMod val="75000"/>
                  </a:srgbClr>
                </a:solidFill>
                <a:latin typeface="Arial Black" panose="020B0A04020102020204" pitchFamily="34" charset="0"/>
                <a:cs typeface="Arial" panose="020B0604020202020204" pitchFamily="34" charset="0"/>
              </a:rPr>
              <a:t>Employer Partnerships</a:t>
            </a:r>
            <a:endParaRPr lang="en-US" sz="2800" dirty="0">
              <a:solidFill>
                <a:srgbClr val="4F81BD">
                  <a:lumMod val="75000"/>
                </a:srgbClr>
              </a:solidFill>
              <a:latin typeface="Arial Black" panose="020B0A04020102020204" pitchFamily="34" charset="0"/>
              <a:cs typeface="Arial" panose="020B0604020202020204" pitchFamily="34" charset="0"/>
            </a:endParaRPr>
          </a:p>
        </p:txBody>
      </p:sp>
      <p:grpSp>
        <p:nvGrpSpPr>
          <p:cNvPr id="24583" name="Group 12"/>
          <p:cNvGrpSpPr>
            <a:grpSpLocks/>
          </p:cNvGrpSpPr>
          <p:nvPr/>
        </p:nvGrpSpPr>
        <p:grpSpPr bwMode="auto">
          <a:xfrm>
            <a:off x="228600" y="1905000"/>
            <a:ext cx="8480425" cy="4076700"/>
            <a:chOff x="217488" y="2330450"/>
            <a:chExt cx="8480425" cy="4076700"/>
          </a:xfrm>
        </p:grpSpPr>
        <p:pic>
          <p:nvPicPr>
            <p:cNvPr id="24584" name="Picture 3" descr="A drawing of a person&#10;&#10;Description generated with high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2346325"/>
              <a:ext cx="1714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4772025"/>
              <a:ext cx="2847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A black sign with white text&#10;&#10;Description generated with high confid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24082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63" y="4511675"/>
              <a:ext cx="29146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6"/>
            <p:cNvPicPr>
              <a:picLocks noChangeAspect="1" noChangeArrowheads="1"/>
            </p:cNvPicPr>
            <p:nvPr/>
          </p:nvPicPr>
          <p:blipFill>
            <a:blip r:embed="rId8">
              <a:extLst>
                <a:ext uri="{28A0092B-C50C-407E-A947-70E740481C1C}">
                  <a14:useLocalDpi xmlns:a14="http://schemas.microsoft.com/office/drawing/2010/main" val="0"/>
                </a:ext>
              </a:extLst>
            </a:blip>
            <a:srcRect l="29166" t="11481" r="29791" b="72603"/>
            <a:stretch>
              <a:fillRect/>
            </a:stretch>
          </p:blipFill>
          <p:spPr bwMode="auto">
            <a:xfrm>
              <a:off x="3897313" y="2330450"/>
              <a:ext cx="37528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8" descr="A picture containing clipart&#10;&#10;Description generated with very high confid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8125" y="326707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0" descr="A close up of a logo&#10;&#10;Description generated with very high confide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546600"/>
              <a:ext cx="17367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22"/>
            <p:cNvPicPr>
              <a:picLocks noChangeAspect="1" noChangeArrowheads="1"/>
            </p:cNvPicPr>
            <p:nvPr/>
          </p:nvPicPr>
          <p:blipFill>
            <a:blip r:embed="rId11">
              <a:extLst>
                <a:ext uri="{28A0092B-C50C-407E-A947-70E740481C1C}">
                  <a14:useLocalDpi xmlns:a14="http://schemas.microsoft.com/office/drawing/2010/main" val="0"/>
                </a:ext>
              </a:extLst>
            </a:blip>
            <a:srcRect l="50000" t="4315" r="34233" b="45966"/>
            <a:stretch>
              <a:fillRect/>
            </a:stretch>
          </p:blipFill>
          <p:spPr bwMode="auto">
            <a:xfrm>
              <a:off x="6324600" y="3954463"/>
              <a:ext cx="1441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24" descr="A close up of a sign&#10;&#10;Description generated with high confiden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3297238"/>
              <a:ext cx="32115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09344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7" descr="A close up of a logo&#10;&#10;Description generated with high confidence"/>
          <p:cNvPicPr>
            <a:picLocks noChangeAspect="1" noChangeArrowheads="1"/>
          </p:cNvPicPr>
          <p:nvPr/>
        </p:nvPicPr>
        <p:blipFill>
          <a:blip r:embed="rId3">
            <a:extLst>
              <a:ext uri="{28A0092B-C50C-407E-A947-70E740481C1C}">
                <a14:useLocalDpi xmlns:a14="http://schemas.microsoft.com/office/drawing/2010/main" val="0"/>
              </a:ext>
            </a:extLst>
          </a:blip>
          <a:srcRect r="6189"/>
          <a:stretch>
            <a:fillRect/>
          </a:stretch>
        </p:blipFill>
        <p:spPr bwMode="auto">
          <a:xfrm>
            <a:off x="-6350" y="1916113"/>
            <a:ext cx="2743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CSFL 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1925"/>
            <a:ext cx="297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pic>
        <p:nvPicPr>
          <p:cNvPr id="26629" name="Picture 27" descr="A drawing of a face&#10;&#10;Description generated with high confidence"/>
          <p:cNvPicPr>
            <a:picLocks noChangeAspect="1" noChangeArrowheads="1"/>
          </p:cNvPicPr>
          <p:nvPr/>
        </p:nvPicPr>
        <p:blipFill>
          <a:blip r:embed="rId5">
            <a:extLst>
              <a:ext uri="{28A0092B-C50C-407E-A947-70E740481C1C}">
                <a14:useLocalDpi xmlns:a14="http://schemas.microsoft.com/office/drawing/2010/main" val="0"/>
              </a:ext>
            </a:extLst>
          </a:blip>
          <a:srcRect l="13838" t="-1012" r="12363" b="23257"/>
          <a:stretch>
            <a:fillRect/>
          </a:stretch>
        </p:blipFill>
        <p:spPr bwMode="auto">
          <a:xfrm>
            <a:off x="2681288" y="2932113"/>
            <a:ext cx="1270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extLst>
          </p:cNvPr>
          <p:cNvSpPr/>
          <p:nvPr/>
        </p:nvSpPr>
        <p:spPr>
          <a:xfrm>
            <a:off x="3048000" y="334963"/>
            <a:ext cx="6096000" cy="523875"/>
          </a:xfrm>
          <a:prstGeom prst="rect">
            <a:avLst/>
          </a:prstGeom>
        </p:spPr>
        <p:txBody>
          <a:bodyPr>
            <a:spAutoFit/>
          </a:bodyPr>
          <a:lstStyle/>
          <a:p>
            <a:pPr algn="ctr" defTabSz="914400" fontAlgn="base">
              <a:spcBef>
                <a:spcPct val="0"/>
              </a:spcBef>
              <a:spcAft>
                <a:spcPct val="0"/>
              </a:spcAft>
              <a:defRPr/>
            </a:pPr>
            <a:r>
              <a:rPr lang="en-US" sz="2800" b="1" dirty="0">
                <a:solidFill>
                  <a:srgbClr val="4F81BD">
                    <a:lumMod val="75000"/>
                  </a:srgbClr>
                </a:solidFill>
                <a:latin typeface="Arial Black" panose="020B0A04020102020204" pitchFamily="34" charset="0"/>
                <a:cs typeface="Arial" panose="020B0604020202020204" pitchFamily="34" charset="0"/>
              </a:rPr>
              <a:t>Community Partnerships</a:t>
            </a:r>
            <a:endParaRPr lang="en-US" sz="2800" dirty="0">
              <a:solidFill>
                <a:srgbClr val="4F81BD">
                  <a:lumMod val="75000"/>
                </a:srgbClr>
              </a:solidFill>
              <a:latin typeface="Arial Black" panose="020B0A04020102020204" pitchFamily="34" charset="0"/>
              <a:cs typeface="Arial" panose="020B0604020202020204" pitchFamily="34" charset="0"/>
            </a:endParaRPr>
          </a:p>
        </p:txBody>
      </p:sp>
      <p:pic>
        <p:nvPicPr>
          <p:cNvPr id="266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288" y="1835150"/>
            <a:ext cx="20859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descr="A close up of a logo&#10;&#10;Description generated with very high confid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7913" y="1908175"/>
            <a:ext cx="28670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375" y="4094163"/>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9938" y="5321300"/>
            <a:ext cx="27051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3" descr="A drawing of a person&#10;&#10;Description generated with high confiden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8350" y="2219325"/>
            <a:ext cx="1844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5" descr="A close up of a logo&#10;&#10;Description generated with very high confidence"/>
          <p:cNvPicPr>
            <a:picLocks noChangeAspect="1" noChangeArrowheads="1"/>
          </p:cNvPicPr>
          <p:nvPr/>
        </p:nvPicPr>
        <p:blipFill>
          <a:blip r:embed="rId11">
            <a:extLst>
              <a:ext uri="{28A0092B-C50C-407E-A947-70E740481C1C}">
                <a14:useLocalDpi xmlns:a14="http://schemas.microsoft.com/office/drawing/2010/main" val="0"/>
              </a:ext>
            </a:extLst>
          </a:blip>
          <a:srcRect t="26019"/>
          <a:stretch>
            <a:fillRect/>
          </a:stretch>
        </p:blipFill>
        <p:spPr bwMode="auto">
          <a:xfrm>
            <a:off x="306388" y="4124325"/>
            <a:ext cx="25336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9" descr="A drawing of a face&#10;&#10;Description generated with high confidenc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438" y="4864100"/>
            <a:ext cx="2971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1" descr="A close up of a sign&#10;&#10;Description generated with high confide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1288" y="4002088"/>
            <a:ext cx="195421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
          <p:cNvPicPr>
            <a:picLocks noChangeAspect="1" noChangeArrowheads="1"/>
          </p:cNvPicPr>
          <p:nvPr/>
        </p:nvPicPr>
        <p:blipFill>
          <a:blip r:embed="rId14">
            <a:extLst>
              <a:ext uri="{28A0092B-C50C-407E-A947-70E740481C1C}">
                <a14:useLocalDpi xmlns:a14="http://schemas.microsoft.com/office/drawing/2010/main" val="0"/>
              </a:ext>
            </a:extLst>
          </a:blip>
          <a:srcRect l="21938" r="21654"/>
          <a:stretch>
            <a:fillRect/>
          </a:stretch>
        </p:blipFill>
        <p:spPr bwMode="auto">
          <a:xfrm>
            <a:off x="4613275" y="3536950"/>
            <a:ext cx="1612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319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CSFL 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925"/>
            <a:ext cx="297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extLst>
          </p:cNvPr>
          <p:cNvSpPr txBox="1">
            <a:spLocks noChangeArrowheads="1"/>
          </p:cNvSpPr>
          <p:nvPr/>
        </p:nvSpPr>
        <p:spPr bwMode="auto">
          <a:xfrm>
            <a:off x="0" y="6519863"/>
            <a:ext cx="9144000" cy="338137"/>
          </a:xfrm>
          <a:prstGeom prst="rect">
            <a:avLst/>
          </a:prstGeom>
          <a:solidFill>
            <a:schemeClr val="tx2">
              <a:lumMod val="75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914400" eaLnBrk="1" hangingPunct="1">
              <a:spcBef>
                <a:spcPct val="50000"/>
              </a:spcBef>
              <a:defRPr/>
            </a:pPr>
            <a:r>
              <a:rPr lang="en-US" sz="1600" b="1" i="1" dirty="0">
                <a:solidFill>
                  <a:prstClr val="white"/>
                </a:solidFill>
                <a:latin typeface="Arial" charset="0"/>
                <a:cs typeface="Arial" charset="0"/>
              </a:rPr>
              <a:t>www.csfl.online</a:t>
            </a:r>
          </a:p>
        </p:txBody>
      </p:sp>
      <p:cxnSp>
        <p:nvCxnSpPr>
          <p:cNvPr id="4" name="Straight Connector 3">
            <a:extLst>
              <a:ext uri="{FF2B5EF4-FFF2-40B4-BE49-F238E27FC236}"/>
            </a:extLst>
          </p:cNvPr>
          <p:cNvCxnSpPr>
            <a:cxnSpLocks/>
          </p:cNvCxnSpPr>
          <p:nvPr/>
        </p:nvCxnSpPr>
        <p:spPr>
          <a:xfrm>
            <a:off x="228600" y="1143000"/>
            <a:ext cx="861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a:cxnSpLocks/>
          </p:cNvCxnSpPr>
          <p:nvPr/>
        </p:nvCxnSpPr>
        <p:spPr>
          <a:xfrm>
            <a:off x="228600" y="1219200"/>
            <a:ext cx="861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678" name="TextBox 9"/>
          <p:cNvSpPr txBox="1">
            <a:spLocks noChangeArrowheads="1"/>
          </p:cNvSpPr>
          <p:nvPr/>
        </p:nvSpPr>
        <p:spPr bwMode="auto">
          <a:xfrm>
            <a:off x="908050" y="1295400"/>
            <a:ext cx="716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0" fontAlgn="base" hangingPunct="0">
              <a:spcBef>
                <a:spcPct val="0"/>
              </a:spcBef>
              <a:spcAft>
                <a:spcPct val="0"/>
              </a:spcAft>
              <a:buFontTx/>
              <a:buNone/>
            </a:pPr>
            <a:r>
              <a:rPr lang="en-US" altLang="en-US" sz="2200" dirty="0" smtClean="0">
                <a:solidFill>
                  <a:prstClr val="black"/>
                </a:solidFill>
                <a:cs typeface="Arial" panose="020B0604020202020204" pitchFamily="34" charset="0"/>
              </a:rPr>
              <a:t>For more information, or to register for assistance, </a:t>
            </a:r>
          </a:p>
          <a:p>
            <a:pPr algn="ctr" defTabSz="914400" eaLnBrk="0" fontAlgn="base" hangingPunct="0">
              <a:spcBef>
                <a:spcPct val="0"/>
              </a:spcBef>
              <a:spcAft>
                <a:spcPct val="0"/>
              </a:spcAft>
              <a:buFontTx/>
              <a:buNone/>
            </a:pPr>
            <a:r>
              <a:rPr lang="en-US" altLang="en-US" sz="2200" dirty="0" smtClean="0">
                <a:solidFill>
                  <a:prstClr val="black"/>
                </a:solidFill>
                <a:cs typeface="Arial" panose="020B0604020202020204" pitchFamily="34" charset="0"/>
              </a:rPr>
              <a:t>Please contact the following staff members:</a:t>
            </a:r>
          </a:p>
          <a:p>
            <a:pPr algn="ctr" defTabSz="914400" eaLnBrk="0" fontAlgn="base" hangingPunct="0">
              <a:spcBef>
                <a:spcPct val="0"/>
              </a:spcBef>
              <a:spcAft>
                <a:spcPct val="0"/>
              </a:spcAft>
              <a:buFontTx/>
              <a:buNone/>
            </a:pPr>
            <a:endParaRPr lang="en-US" altLang="en-US" sz="2000" dirty="0" smtClean="0">
              <a:solidFill>
                <a:prstClr val="black"/>
              </a:solidFill>
              <a:cs typeface="Arial" panose="020B0604020202020204" pitchFamily="34" charset="0"/>
            </a:endParaRPr>
          </a:p>
          <a:p>
            <a:pPr algn="ctr" defTabSz="914400" eaLnBrk="0" fontAlgn="base" hangingPunct="0">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cs typeface="Arial" panose="020B0604020202020204" pitchFamily="34" charset="0"/>
              </a:rPr>
              <a:t>Sergeant Casey Kautzmann</a:t>
            </a:r>
          </a:p>
          <a:p>
            <a:pPr algn="ctr" defTabSz="914400" eaLnBrk="0" fontAlgn="base" hangingPunct="0">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cs typeface="Arial" panose="020B0604020202020204" pitchFamily="34" charset="0"/>
              </a:rPr>
              <a:t>Employment Assistance Coordinator</a:t>
            </a:r>
          </a:p>
          <a:p>
            <a:pPr algn="ctr" defTabSz="914400" eaLnBrk="0" fontAlgn="base" hangingPunct="0">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cs typeface="Arial" panose="020B0604020202020204" pitchFamily="34" charset="0"/>
              </a:rPr>
              <a:t>cassandra.m.kautzmann.mil@mail.mil</a:t>
            </a:r>
          </a:p>
          <a:p>
            <a:pPr algn="ctr" defTabSz="914400" eaLnBrk="0" fontAlgn="base" hangingPunct="0">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cs typeface="Arial" panose="020B0604020202020204" pitchFamily="34" charset="0"/>
              </a:rPr>
              <a:t>608-242-3466</a:t>
            </a:r>
          </a:p>
          <a:p>
            <a:pPr algn="ctr" defTabSz="914400" eaLnBrk="0" fontAlgn="base" hangingPunct="0">
              <a:spcAft>
                <a:spcPct val="0"/>
              </a:spcAft>
              <a:buFont typeface="Arial" panose="020B0604020202020204" pitchFamily="34" charset="0"/>
              <a:buNone/>
            </a:pPr>
            <a:endParaRPr lang="en-US" altLang="en-US" sz="1800" dirty="0" smtClean="0">
              <a:solidFill>
                <a:prstClr val="black"/>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Greg Peltier, Contractor</a:t>
            </a:r>
          </a:p>
          <a:p>
            <a:pPr algn="ctr" defTabSz="914400" eaLnBrk="0" fontAlgn="base" hangingPunct="0">
              <a:spcBef>
                <a:spcPct val="0"/>
              </a:spcBef>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Career Readiness Counselor</a:t>
            </a:r>
          </a:p>
          <a:p>
            <a:pPr algn="ctr" defTabSz="914400" eaLnBrk="0" fontAlgn="base" hangingPunct="0">
              <a:spcBef>
                <a:spcPct val="0"/>
              </a:spcBef>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greg.a.peltier.ctr@mail.mil</a:t>
            </a:r>
          </a:p>
          <a:p>
            <a:pPr algn="ctr" defTabSz="914400" eaLnBrk="0" fontAlgn="base" hangingPunct="0">
              <a:spcBef>
                <a:spcPct val="0"/>
              </a:spcBef>
              <a:spcAft>
                <a:spcPct val="0"/>
              </a:spcAft>
              <a:buFont typeface="Arial" panose="020B0604020202020204" pitchFamily="34" charset="0"/>
              <a:buNone/>
            </a:pPr>
            <a:r>
              <a:rPr lang="en-US" altLang="en-US"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 608-242-3412</a:t>
            </a:r>
          </a:p>
          <a:p>
            <a:pPr defTabSz="914400" eaLnBrk="0" fontAlgn="base" hangingPunct="0">
              <a:spcBef>
                <a:spcPct val="0"/>
              </a:spcBef>
              <a:spcAft>
                <a:spcPct val="0"/>
              </a:spcAft>
              <a:buFont typeface="Arial" panose="020B0604020202020204" pitchFamily="34" charset="0"/>
              <a:buNone/>
            </a:pPr>
            <a:endParaRPr lang="en-US" altLang="en-US" sz="1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Aft>
                <a:spcPct val="0"/>
              </a:spcAft>
              <a:buFont typeface="Arial" panose="020B0604020202020204" pitchFamily="34" charset="0"/>
              <a:buNone/>
            </a:pPr>
            <a:endParaRPr lang="en-US" altLang="en-US" sz="1800" dirty="0" smtClean="0">
              <a:solidFill>
                <a:prstClr val="black"/>
              </a:solidFill>
              <a:latin typeface="Arial" panose="020B0604020202020204" pitchFamily="34" charset="0"/>
              <a:cs typeface="Arial" panose="020B0604020202020204" pitchFamily="34" charset="0"/>
            </a:endParaRPr>
          </a:p>
        </p:txBody>
      </p:sp>
      <p:grpSp>
        <p:nvGrpSpPr>
          <p:cNvPr id="28679" name="Group 2"/>
          <p:cNvGrpSpPr>
            <a:grpSpLocks/>
          </p:cNvGrpSpPr>
          <p:nvPr/>
        </p:nvGrpSpPr>
        <p:grpSpPr bwMode="auto">
          <a:xfrm>
            <a:off x="427038" y="5599113"/>
            <a:ext cx="4495800" cy="609600"/>
            <a:chOff x="533400" y="5103379"/>
            <a:chExt cx="4495800" cy="609600"/>
          </a:xfrm>
        </p:grpSpPr>
        <p:pic>
          <p:nvPicPr>
            <p:cNvPr id="286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10337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Box 12"/>
            <p:cNvSpPr txBox="1">
              <a:spLocks noChangeArrowheads="1"/>
            </p:cNvSpPr>
            <p:nvPr/>
          </p:nvSpPr>
          <p:spPr bwMode="auto">
            <a:xfrm>
              <a:off x="1143000" y="5240658"/>
              <a:ext cx="388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r>
                <a:rPr lang="en-US" altLang="en-US" sz="1600" smtClean="0">
                  <a:solidFill>
                    <a:prstClr val="black"/>
                  </a:solidFill>
                  <a:cs typeface="Arial" panose="020B0604020202020204" pitchFamily="34" charset="0"/>
                </a:rPr>
                <a:t>https://www.facebook.com/ARNGCSFL</a:t>
              </a:r>
            </a:p>
          </p:txBody>
        </p:sp>
      </p:grpSp>
      <p:grpSp>
        <p:nvGrpSpPr>
          <p:cNvPr id="28680" name="Group 1"/>
          <p:cNvGrpSpPr>
            <a:grpSpLocks/>
          </p:cNvGrpSpPr>
          <p:nvPr/>
        </p:nvGrpSpPr>
        <p:grpSpPr bwMode="auto">
          <a:xfrm>
            <a:off x="4610100" y="5594350"/>
            <a:ext cx="4724400" cy="603250"/>
            <a:chOff x="540488" y="5764950"/>
            <a:chExt cx="4724400" cy="602512"/>
          </a:xfrm>
        </p:grpSpPr>
        <p:sp>
          <p:nvSpPr>
            <p:cNvPr id="28681" name="TextBox 13"/>
            <p:cNvSpPr txBox="1">
              <a:spLocks noChangeArrowheads="1"/>
            </p:cNvSpPr>
            <p:nvPr/>
          </p:nvSpPr>
          <p:spPr bwMode="auto">
            <a:xfrm>
              <a:off x="1150088" y="5938126"/>
              <a:ext cx="411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FontTx/>
                <a:buNone/>
              </a:pPr>
              <a:r>
                <a:rPr lang="en-US" altLang="en-US" sz="1600" smtClean="0">
                  <a:solidFill>
                    <a:prstClr val="black"/>
                  </a:solidFill>
                  <a:cs typeface="Arial" panose="020B0604020202020204" pitchFamily="34" charset="0"/>
                </a:rPr>
                <a:t>https://www.twitter/Citizen Soldier4Life </a:t>
              </a:r>
            </a:p>
          </p:txBody>
        </p:sp>
        <p:pic>
          <p:nvPicPr>
            <p:cNvPr id="2868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88" y="5764950"/>
              <a:ext cx="602512" cy="60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69838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287" t="10326"/>
          <a:stretch/>
        </p:blipFill>
        <p:spPr>
          <a:xfrm rot="21072725">
            <a:off x="659768" y="2795452"/>
            <a:ext cx="2248437" cy="2859453"/>
          </a:xfrm>
          <a:prstGeom prst="rect">
            <a:avLst/>
          </a:prstGeom>
          <a:ln w="127000" cap="sq">
            <a:solidFill>
              <a:srgbClr val="000000"/>
            </a:solidFill>
            <a:miter lim="800000"/>
          </a:ln>
          <a:effectLst/>
        </p:spPr>
      </p:pic>
      <p:sp>
        <p:nvSpPr>
          <p:cNvPr id="6" name="TextBox 5"/>
          <p:cNvSpPr txBox="1"/>
          <p:nvPr/>
        </p:nvSpPr>
        <p:spPr>
          <a:xfrm>
            <a:off x="454535" y="462805"/>
            <a:ext cx="7089265" cy="1200329"/>
          </a:xfrm>
          <a:prstGeom prst="rect">
            <a:avLst/>
          </a:prstGeom>
          <a:noFill/>
        </p:spPr>
        <p:txBody>
          <a:bodyPr wrap="square" rtlCol="0">
            <a:spAutoFit/>
          </a:bodyPr>
          <a:lstStyle/>
          <a:p>
            <a:pPr algn="ctr" defTabSz="914400"/>
            <a:r>
              <a:rPr lang="en-US" sz="3600" b="1" dirty="0" smtClean="0">
                <a:latin typeface="Calibri" panose="020F0502020204030204" pitchFamily="34" charset="0"/>
                <a:cs typeface="Arial" pitchFamily="34" charset="0"/>
              </a:rPr>
              <a:t>MFLC Personal </a:t>
            </a:r>
            <a:r>
              <a:rPr lang="en-US" sz="3600" b="1" dirty="0">
                <a:latin typeface="Calibri" panose="020F0502020204030204" pitchFamily="34" charset="0"/>
                <a:cs typeface="Arial" pitchFamily="34" charset="0"/>
              </a:rPr>
              <a:t>Financial Counselor (PFC) </a:t>
            </a:r>
            <a:r>
              <a:rPr lang="en-US" sz="3600" b="1" dirty="0" smtClean="0">
                <a:latin typeface="Calibri" panose="020F0502020204030204" pitchFamily="34" charset="0"/>
                <a:cs typeface="Arial" pitchFamily="34" charset="0"/>
              </a:rPr>
              <a:t>Services Overview</a:t>
            </a:r>
            <a:endParaRPr lang="en-US" sz="3600" dirty="0">
              <a:latin typeface="Calibri" panose="020F0502020204030204" pitchFamily="34"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663271" y="2554415"/>
            <a:ext cx="3728012" cy="2737103"/>
          </a:xfrm>
          <a:prstGeom prst="rect">
            <a:avLst/>
          </a:prstGeom>
          <a:solidFill>
            <a:srgbClr val="FFFFFF">
              <a:shade val="85000"/>
            </a:srgbClr>
          </a:solidFill>
          <a:ln w="190500" cap="rnd">
            <a:solidFill>
              <a:srgbClr val="FFFFFF"/>
            </a:solidFill>
          </a:ln>
          <a:effectLst>
            <a:outerShdw blurRad="50800" dist="38100" dir="5400000" algn="t" rotWithShape="0">
              <a:prstClr val="black">
                <a:alpha val="40000"/>
              </a:prstClr>
            </a:outerShdw>
          </a:effectLst>
        </p:spPr>
      </p:pic>
      <p:pic>
        <p:nvPicPr>
          <p:cNvPr id="8" name="Picture 3" descr="Z:\Learning and Development\Image Library\ZE-LIBRARY\USMC\Family\111218-M-9426J-004.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75546">
            <a:off x="6038953" y="2936780"/>
            <a:ext cx="2731348" cy="24913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254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999" y="4536428"/>
            <a:ext cx="2908001" cy="2321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800101" y="1828799"/>
            <a:ext cx="4571999" cy="4370427"/>
          </a:xfrm>
          <a:prstGeom prst="rect">
            <a:avLst/>
          </a:prstGeom>
        </p:spPr>
        <p:txBody>
          <a:bodyPr wrap="square">
            <a:spAutoFit/>
          </a:bodyPr>
          <a:lstStyle/>
          <a:p>
            <a:pPr defTabSz="914400"/>
            <a:r>
              <a:rPr lang="en-US" sz="3600" b="1" dirty="0" smtClean="0">
                <a:solidFill>
                  <a:prstClr val="black"/>
                </a:solidFill>
                <a:latin typeface="Calibri" pitchFamily="34" charset="0"/>
                <a:cs typeface="Calibri" pitchFamily="34" charset="0"/>
              </a:rPr>
              <a:t>We can help with:</a:t>
            </a:r>
            <a:endParaRPr lang="en-US" sz="3600" b="1" dirty="0">
              <a:solidFill>
                <a:prstClr val="black"/>
              </a:solidFill>
              <a:latin typeface="Calibri" pitchFamily="34" charset="0"/>
              <a:cs typeface="Calibri" pitchFamily="34" charset="0"/>
            </a:endParaRPr>
          </a:p>
          <a:p>
            <a:pPr marL="571500" indent="-571500" defTabSz="914400">
              <a:buFont typeface="Arial" pitchFamily="34" charset="0"/>
              <a:buChar char="•"/>
            </a:pPr>
            <a:r>
              <a:rPr lang="en-US" sz="3200" dirty="0">
                <a:solidFill>
                  <a:prstClr val="black"/>
                </a:solidFill>
                <a:latin typeface="Calibri" pitchFamily="34" charset="0"/>
                <a:cs typeface="Calibri" pitchFamily="34" charset="0"/>
              </a:rPr>
              <a:t>Spending plans</a:t>
            </a:r>
          </a:p>
          <a:p>
            <a:pPr marL="571500" indent="-571500" defTabSz="914400">
              <a:buFont typeface="Arial" pitchFamily="34" charset="0"/>
              <a:buChar char="•"/>
            </a:pPr>
            <a:r>
              <a:rPr lang="en-US" sz="3200" dirty="0" smtClean="0">
                <a:solidFill>
                  <a:prstClr val="black"/>
                </a:solidFill>
                <a:latin typeface="Calibri" pitchFamily="34" charset="0"/>
                <a:cs typeface="Calibri" pitchFamily="34" charset="0"/>
              </a:rPr>
              <a:t>Thrift Savings Plan</a:t>
            </a:r>
          </a:p>
          <a:p>
            <a:pPr marL="571500" indent="-571500" defTabSz="914400">
              <a:buFont typeface="Arial" pitchFamily="34" charset="0"/>
              <a:buChar char="•"/>
            </a:pPr>
            <a:r>
              <a:rPr lang="en-US" sz="3200" dirty="0" smtClean="0">
                <a:solidFill>
                  <a:prstClr val="black"/>
                </a:solidFill>
                <a:latin typeface="Calibri" pitchFamily="34" charset="0"/>
                <a:cs typeface="Calibri" pitchFamily="34" charset="0"/>
              </a:rPr>
              <a:t>Debt </a:t>
            </a:r>
            <a:r>
              <a:rPr lang="en-US" sz="3200" dirty="0">
                <a:solidFill>
                  <a:prstClr val="black"/>
                </a:solidFill>
                <a:latin typeface="Calibri" pitchFamily="34" charset="0"/>
                <a:cs typeface="Calibri" pitchFamily="34" charset="0"/>
              </a:rPr>
              <a:t>repayment</a:t>
            </a:r>
          </a:p>
          <a:p>
            <a:pPr marL="571500" indent="-571500" defTabSz="914400">
              <a:buFont typeface="Arial" pitchFamily="34" charset="0"/>
              <a:buChar char="•"/>
            </a:pPr>
            <a:r>
              <a:rPr lang="en-US" sz="3200" dirty="0">
                <a:solidFill>
                  <a:prstClr val="black"/>
                </a:solidFill>
                <a:latin typeface="Calibri" pitchFamily="34" charset="0"/>
                <a:cs typeface="Calibri" pitchFamily="34" charset="0"/>
              </a:rPr>
              <a:t>Deployment, transition, and retirement preparation</a:t>
            </a:r>
            <a:endParaRPr lang="en-US" sz="3200" dirty="0">
              <a:solidFill>
                <a:prstClr val="black"/>
              </a:solidFill>
            </a:endParaRPr>
          </a:p>
          <a:p>
            <a:pPr marL="571500" indent="-571500" defTabSz="914400">
              <a:buFont typeface="Arial" pitchFamily="34" charset="0"/>
              <a:buChar char="•"/>
            </a:pPr>
            <a:r>
              <a:rPr lang="en-US" sz="3200" dirty="0" smtClean="0">
                <a:solidFill>
                  <a:prstClr val="black"/>
                </a:solidFill>
                <a:latin typeface="Calibri" pitchFamily="34" charset="0"/>
                <a:cs typeface="Calibri" pitchFamily="34" charset="0"/>
              </a:rPr>
              <a:t>Tax planning </a:t>
            </a:r>
          </a:p>
          <a:p>
            <a:pPr defTabSz="914400"/>
            <a:endParaRPr lang="en-US" dirty="0">
              <a:solidFill>
                <a:prstClr val="black"/>
              </a:solidFill>
            </a:endParaRPr>
          </a:p>
        </p:txBody>
      </p:sp>
      <p:sp>
        <p:nvSpPr>
          <p:cNvPr id="5" name="TextBox 4"/>
          <p:cNvSpPr txBox="1"/>
          <p:nvPr/>
        </p:nvSpPr>
        <p:spPr>
          <a:xfrm>
            <a:off x="454535" y="462805"/>
            <a:ext cx="7089265" cy="1200329"/>
          </a:xfrm>
          <a:prstGeom prst="rect">
            <a:avLst/>
          </a:prstGeom>
          <a:noFill/>
        </p:spPr>
        <p:txBody>
          <a:bodyPr wrap="square" rtlCol="0">
            <a:spAutoFit/>
          </a:bodyPr>
          <a:lstStyle/>
          <a:p>
            <a:pPr algn="ctr" defTabSz="914400"/>
            <a:r>
              <a:rPr lang="en-US" sz="3600" b="1" dirty="0" smtClean="0">
                <a:latin typeface="Calibri" panose="020F0502020204030204" pitchFamily="34" charset="0"/>
                <a:cs typeface="Arial" pitchFamily="34" charset="0"/>
              </a:rPr>
              <a:t>MFLC Personal </a:t>
            </a:r>
            <a:r>
              <a:rPr lang="en-US" sz="3600" b="1" dirty="0">
                <a:latin typeface="Calibri" panose="020F0502020204030204" pitchFamily="34" charset="0"/>
                <a:cs typeface="Arial" pitchFamily="34" charset="0"/>
              </a:rPr>
              <a:t>Financial Counselor (PFC) </a:t>
            </a:r>
            <a:r>
              <a:rPr lang="en-US" sz="3600" b="1" dirty="0" smtClean="0">
                <a:latin typeface="Calibri" panose="020F0502020204030204" pitchFamily="34" charset="0"/>
                <a:cs typeface="Arial" pitchFamily="34" charset="0"/>
              </a:rPr>
              <a:t>Services Overview</a:t>
            </a:r>
            <a:endParaRPr lang="en-US" sz="3600" dirty="0">
              <a:latin typeface="Calibri" panose="020F0502020204030204"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0287" t="10326"/>
          <a:stretch/>
        </p:blipFill>
        <p:spPr>
          <a:xfrm rot="21072725">
            <a:off x="6737062" y="1940006"/>
            <a:ext cx="1613475" cy="2051939"/>
          </a:xfrm>
          <a:prstGeom prst="rect">
            <a:avLst/>
          </a:prstGeom>
          <a:ln w="127000" cap="sq">
            <a:solidFill>
              <a:srgbClr val="000000"/>
            </a:solidFill>
            <a:miter lim="800000"/>
          </a:ln>
          <a:effectLst/>
        </p:spPr>
      </p:pic>
    </p:spTree>
    <p:extLst>
      <p:ext uri="{BB962C8B-B14F-4D97-AF65-F5344CB8AC3E}">
        <p14:creationId xmlns:p14="http://schemas.microsoft.com/office/powerpoint/2010/main" val="3773728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042" y="1659924"/>
            <a:ext cx="5638800" cy="5262979"/>
          </a:xfrm>
          <a:prstGeom prst="rect">
            <a:avLst/>
          </a:prstGeom>
        </p:spPr>
        <p:txBody>
          <a:bodyPr wrap="square">
            <a:spAutoFit/>
          </a:bodyPr>
          <a:lstStyle/>
          <a:p>
            <a:pPr defTabSz="914400"/>
            <a:r>
              <a:rPr lang="en-US" sz="3600" b="1" dirty="0" smtClean="0">
                <a:solidFill>
                  <a:prstClr val="black"/>
                </a:solidFill>
                <a:latin typeface="Calibri" pitchFamily="34" charset="0"/>
                <a:cs typeface="Calibri" pitchFamily="34" charset="0"/>
              </a:rPr>
              <a:t>Consumer </a:t>
            </a:r>
            <a:r>
              <a:rPr lang="en-US" sz="3600" b="1" dirty="0">
                <a:solidFill>
                  <a:prstClr val="black"/>
                </a:solidFill>
                <a:latin typeface="Calibri" pitchFamily="34" charset="0"/>
                <a:cs typeface="Calibri" pitchFamily="34" charset="0"/>
              </a:rPr>
              <a:t>Advocacy Services</a:t>
            </a:r>
          </a:p>
          <a:p>
            <a:pPr marL="457200" indent="-457200" defTabSz="914400">
              <a:buFont typeface="Arial" pitchFamily="34" charset="0"/>
              <a:buChar char="•"/>
            </a:pPr>
            <a:r>
              <a:rPr lang="en-US" sz="2800" dirty="0">
                <a:solidFill>
                  <a:prstClr val="black"/>
                </a:solidFill>
                <a:latin typeface="Calibri" pitchFamily="34" charset="0"/>
                <a:cs typeface="Calibri" pitchFamily="34" charset="0"/>
              </a:rPr>
              <a:t>Identity </a:t>
            </a:r>
            <a:r>
              <a:rPr lang="en-US" sz="2800" dirty="0" smtClean="0">
                <a:solidFill>
                  <a:prstClr val="black"/>
                </a:solidFill>
                <a:latin typeface="Calibri" pitchFamily="34" charset="0"/>
                <a:cs typeface="Calibri" pitchFamily="34" charset="0"/>
              </a:rPr>
              <a:t>theft</a:t>
            </a:r>
            <a:endParaRPr lang="en-US" sz="2800" dirty="0">
              <a:solidFill>
                <a:prstClr val="black"/>
              </a:solidFill>
              <a:latin typeface="Calibri" pitchFamily="34" charset="0"/>
              <a:cs typeface="Calibri" pitchFamily="34" charset="0"/>
            </a:endParaRPr>
          </a:p>
          <a:p>
            <a:pPr marL="457200" indent="-457200" defTabSz="914400">
              <a:buFont typeface="Arial" pitchFamily="34" charset="0"/>
              <a:buChar char="•"/>
            </a:pPr>
            <a:r>
              <a:rPr lang="en-US" sz="2800" dirty="0">
                <a:solidFill>
                  <a:prstClr val="black"/>
                </a:solidFill>
                <a:latin typeface="Calibri" pitchFamily="34" charset="0"/>
                <a:cs typeface="Calibri" pitchFamily="34" charset="0"/>
              </a:rPr>
              <a:t>Pay-day </a:t>
            </a:r>
            <a:r>
              <a:rPr lang="en-US" sz="2800" dirty="0" smtClean="0">
                <a:solidFill>
                  <a:prstClr val="black"/>
                </a:solidFill>
                <a:latin typeface="Calibri" pitchFamily="34" charset="0"/>
                <a:cs typeface="Calibri" pitchFamily="34" charset="0"/>
              </a:rPr>
              <a:t>loans</a:t>
            </a:r>
            <a:endParaRPr lang="en-US" sz="2800" dirty="0">
              <a:solidFill>
                <a:prstClr val="black"/>
              </a:solidFill>
              <a:latin typeface="Calibri" pitchFamily="34" charset="0"/>
              <a:cs typeface="Calibri" pitchFamily="34" charset="0"/>
            </a:endParaRPr>
          </a:p>
          <a:p>
            <a:pPr marL="457200" indent="-457200" defTabSz="914400">
              <a:buFont typeface="Arial" pitchFamily="34" charset="0"/>
              <a:buChar char="•"/>
            </a:pPr>
            <a:r>
              <a:rPr lang="en-US" sz="2800" dirty="0">
                <a:solidFill>
                  <a:prstClr val="black"/>
                </a:solidFill>
                <a:latin typeface="Calibri" pitchFamily="34" charset="0"/>
                <a:cs typeface="Calibri" pitchFamily="34" charset="0"/>
              </a:rPr>
              <a:t>Consumer </a:t>
            </a:r>
            <a:r>
              <a:rPr lang="en-US" sz="2800" dirty="0" smtClean="0">
                <a:solidFill>
                  <a:prstClr val="black"/>
                </a:solidFill>
                <a:latin typeface="Calibri" pitchFamily="34" charset="0"/>
                <a:cs typeface="Calibri" pitchFamily="34" charset="0"/>
              </a:rPr>
              <a:t>safety and rights</a:t>
            </a:r>
          </a:p>
          <a:p>
            <a:pPr marL="457200" indent="-457200" defTabSz="914400">
              <a:buFont typeface="Arial" pitchFamily="34" charset="0"/>
              <a:buChar char="•"/>
            </a:pPr>
            <a:r>
              <a:rPr lang="en-US" sz="2800" dirty="0" smtClean="0">
                <a:solidFill>
                  <a:prstClr val="black"/>
                </a:solidFill>
                <a:latin typeface="Calibri" pitchFamily="34" charset="0"/>
                <a:cs typeface="Calibri" pitchFamily="34" charset="0"/>
              </a:rPr>
              <a:t>Filling out forms</a:t>
            </a:r>
          </a:p>
          <a:p>
            <a:pPr marL="457200" indent="-457200" defTabSz="914400">
              <a:buFont typeface="Arial" pitchFamily="34" charset="0"/>
              <a:buChar char="•"/>
            </a:pPr>
            <a:r>
              <a:rPr lang="en-US" sz="2800" dirty="0" smtClean="0">
                <a:solidFill>
                  <a:prstClr val="black"/>
                </a:solidFill>
                <a:latin typeface="Calibri" pitchFamily="34" charset="0"/>
                <a:cs typeface="Calibri" pitchFamily="34" charset="0"/>
              </a:rPr>
              <a:t>Contacting and working with creditors</a:t>
            </a:r>
          </a:p>
          <a:p>
            <a:pPr marL="457200" indent="-457200" defTabSz="914400">
              <a:buFont typeface="Arial" pitchFamily="34" charset="0"/>
              <a:buChar char="•"/>
            </a:pPr>
            <a:r>
              <a:rPr lang="en-US" sz="2800" dirty="0" smtClean="0">
                <a:solidFill>
                  <a:prstClr val="black"/>
                </a:solidFill>
                <a:latin typeface="Calibri" pitchFamily="34" charset="0"/>
                <a:cs typeface="Calibri" pitchFamily="34" charset="0"/>
              </a:rPr>
              <a:t>Referrals </a:t>
            </a:r>
            <a:endParaRPr lang="en-US" sz="2800" dirty="0">
              <a:solidFill>
                <a:prstClr val="black"/>
              </a:solidFill>
              <a:latin typeface="Calibri" pitchFamily="34" charset="0"/>
              <a:cs typeface="Calibri" pitchFamily="34" charset="0"/>
            </a:endParaRPr>
          </a:p>
          <a:p>
            <a:pPr defTabSz="914400"/>
            <a:endParaRPr lang="en-US" sz="3600" b="1" dirty="0">
              <a:solidFill>
                <a:prstClr val="black"/>
              </a:solidFill>
              <a:latin typeface="Calibri" pitchFamily="34" charset="0"/>
              <a:cs typeface="Calibri" pitchFamily="34" charset="0"/>
            </a:endParaRPr>
          </a:p>
          <a:p>
            <a:pPr marL="457200" indent="-457200" defTabSz="914400">
              <a:buFont typeface="Arial" pitchFamily="34" charset="0"/>
              <a:buChar char="•"/>
            </a:pPr>
            <a:endParaRPr lang="en-US" sz="3200" dirty="0">
              <a:solidFill>
                <a:prstClr val="black"/>
              </a:solidFill>
              <a:latin typeface="Calibri" pitchFamily="34" charset="0"/>
              <a:cs typeface="Calibri" pitchFamily="34" charset="0"/>
            </a:endParaRPr>
          </a:p>
        </p:txBody>
      </p:sp>
      <p:sp>
        <p:nvSpPr>
          <p:cNvPr id="4" name="TextBox 3"/>
          <p:cNvSpPr txBox="1"/>
          <p:nvPr/>
        </p:nvSpPr>
        <p:spPr>
          <a:xfrm>
            <a:off x="377042" y="210222"/>
            <a:ext cx="6023758" cy="1323439"/>
          </a:xfrm>
          <a:prstGeom prst="rect">
            <a:avLst/>
          </a:prstGeom>
          <a:noFill/>
        </p:spPr>
        <p:txBody>
          <a:bodyPr wrap="square" rtlCol="0">
            <a:spAutoFit/>
          </a:bodyPr>
          <a:lstStyle/>
          <a:p>
            <a:pPr algn="ctr" defTabSz="914400"/>
            <a:r>
              <a:rPr lang="en-US" sz="4000" b="1" dirty="0" smtClean="0">
                <a:latin typeface="Calibri" pitchFamily="34" charset="0"/>
                <a:cs typeface="Calibri" pitchFamily="34" charset="0"/>
              </a:rPr>
              <a:t>PFC Services</a:t>
            </a:r>
          </a:p>
          <a:p>
            <a:pPr algn="ctr" defTabSz="914400"/>
            <a:r>
              <a:rPr lang="en-US" sz="4000" b="1" dirty="0" smtClean="0">
                <a:latin typeface="Calibri" pitchFamily="34" charset="0"/>
                <a:cs typeface="Calibri" pitchFamily="34" charset="0"/>
              </a:rPr>
              <a:t>Consumer Advocacy</a:t>
            </a:r>
            <a:endParaRPr lang="en-US" sz="4000" b="1" dirty="0">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050" y="1912449"/>
            <a:ext cx="3172700" cy="4757928"/>
          </a:xfrm>
          <a:prstGeom prst="rect">
            <a:avLst/>
          </a:prstGeom>
        </p:spPr>
      </p:pic>
    </p:spTree>
    <p:extLst>
      <p:ext uri="{BB962C8B-B14F-4D97-AF65-F5344CB8AC3E}">
        <p14:creationId xmlns:p14="http://schemas.microsoft.com/office/powerpoint/2010/main" val="8469379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1" y="568960"/>
            <a:ext cx="6347713" cy="1320800"/>
          </a:xfrm>
        </p:spPr>
        <p:txBody>
          <a:bodyPr>
            <a:normAutofit/>
          </a:bodyPr>
          <a:lstStyle/>
          <a:p>
            <a:pPr algn="ctr"/>
            <a:r>
              <a:rPr lang="en-US" altLang="en-US" sz="4400" b="1" dirty="0" smtClean="0">
                <a:solidFill>
                  <a:schemeClr val="tx1"/>
                </a:solidFill>
              </a:rPr>
              <a:t>Strong Bonds</a:t>
            </a:r>
            <a:endParaRPr lang="en-US" sz="4400" b="1" dirty="0">
              <a:solidFill>
                <a:schemeClr val="tx1"/>
              </a:solidFill>
            </a:endParaRPr>
          </a:p>
        </p:txBody>
      </p:sp>
      <p:sp>
        <p:nvSpPr>
          <p:cNvPr id="3" name="Content Placeholder 2"/>
          <p:cNvSpPr>
            <a:spLocks noGrp="1"/>
          </p:cNvSpPr>
          <p:nvPr>
            <p:ph idx="1"/>
          </p:nvPr>
        </p:nvSpPr>
        <p:spPr>
          <a:xfrm>
            <a:off x="507999" y="1636696"/>
            <a:ext cx="7886700" cy="5328210"/>
          </a:xfrm>
        </p:spPr>
        <p:txBody>
          <a:bodyPr>
            <a:normAutofit fontScale="92500" lnSpcReduction="10000"/>
          </a:bodyPr>
          <a:lstStyle/>
          <a:p>
            <a:pPr marL="0" indent="0">
              <a:spcBef>
                <a:spcPct val="0"/>
              </a:spcBef>
              <a:buNone/>
            </a:pPr>
            <a:r>
              <a:rPr lang="en-US" sz="2400" b="1" dirty="0" smtClean="0"/>
              <a:t>Strong </a:t>
            </a:r>
            <a:r>
              <a:rPr lang="en-US" sz="2400" b="1" dirty="0"/>
              <a:t>Bonds</a:t>
            </a:r>
            <a:r>
              <a:rPr lang="en-US" sz="2400" dirty="0"/>
              <a:t> is a chaplain-led program which assists commanders in building individual resiliency by strengthening the Army </a:t>
            </a:r>
            <a:r>
              <a:rPr lang="en-US" sz="2400" dirty="0" smtClean="0"/>
              <a:t>Family</a:t>
            </a:r>
            <a:r>
              <a:rPr lang="en-US" sz="2400" dirty="0"/>
              <a:t>. </a:t>
            </a:r>
            <a:endParaRPr lang="en-US" sz="2400" dirty="0" smtClean="0"/>
          </a:p>
          <a:p>
            <a:pPr marL="0" indent="0">
              <a:spcBef>
                <a:spcPct val="0"/>
              </a:spcBef>
              <a:buNone/>
            </a:pPr>
            <a:endParaRPr lang="en-US" sz="2400" dirty="0" smtClean="0"/>
          </a:p>
          <a:p>
            <a:pPr marL="0" indent="0">
              <a:spcBef>
                <a:spcPct val="0"/>
              </a:spcBef>
              <a:buNone/>
            </a:pPr>
            <a:r>
              <a:rPr lang="en-US" sz="2400" b="1" dirty="0" smtClean="0"/>
              <a:t>Family Workshops</a:t>
            </a:r>
          </a:p>
          <a:p>
            <a:pPr lvl="1">
              <a:spcBef>
                <a:spcPct val="0"/>
              </a:spcBef>
            </a:pPr>
            <a:r>
              <a:rPr lang="en-US" sz="2200" dirty="0" smtClean="0"/>
              <a:t>The 7 Habits of Highly Effective Military Families</a:t>
            </a:r>
          </a:p>
          <a:p>
            <a:pPr lvl="1">
              <a:spcBef>
                <a:spcPct val="0"/>
              </a:spcBef>
            </a:pPr>
            <a:r>
              <a:rPr lang="en-US" sz="2200" dirty="0" smtClean="0"/>
              <a:t>Family Wellness</a:t>
            </a:r>
          </a:p>
          <a:p>
            <a:pPr lvl="1">
              <a:spcBef>
                <a:spcPct val="0"/>
              </a:spcBef>
            </a:pPr>
            <a:r>
              <a:rPr lang="en-US" sz="2200" dirty="0" smtClean="0"/>
              <a:t>Active Relationships</a:t>
            </a:r>
          </a:p>
          <a:p>
            <a:pPr marL="0" indent="0">
              <a:spcBef>
                <a:spcPct val="0"/>
              </a:spcBef>
              <a:buNone/>
            </a:pPr>
            <a:r>
              <a:rPr lang="en-US" sz="2400" b="1" dirty="0" smtClean="0"/>
              <a:t>Individual Workshops</a:t>
            </a:r>
          </a:p>
          <a:p>
            <a:pPr lvl="1">
              <a:spcBef>
                <a:spcPct val="0"/>
              </a:spcBef>
            </a:pPr>
            <a:r>
              <a:rPr lang="en-US" sz="2200" dirty="0"/>
              <a:t>P.I.C.K. Premarital Interpersonal Choices &amp; </a:t>
            </a:r>
            <a:r>
              <a:rPr lang="en-US" sz="2200" dirty="0" smtClean="0"/>
              <a:t>Knowledge</a:t>
            </a:r>
          </a:p>
          <a:p>
            <a:pPr lvl="1">
              <a:spcBef>
                <a:spcPct val="0"/>
              </a:spcBef>
            </a:pPr>
            <a:r>
              <a:rPr lang="en-US" sz="2200" dirty="0" smtClean="0"/>
              <a:t>Got Your Back </a:t>
            </a:r>
            <a:endParaRPr lang="en-US" sz="2200" b="1" dirty="0" smtClean="0"/>
          </a:p>
          <a:p>
            <a:pPr marL="0" indent="0">
              <a:spcBef>
                <a:spcPct val="0"/>
              </a:spcBef>
              <a:buNone/>
            </a:pPr>
            <a:r>
              <a:rPr lang="en-US" sz="2400" b="1" dirty="0" smtClean="0"/>
              <a:t>Married Workshops</a:t>
            </a:r>
          </a:p>
          <a:p>
            <a:pPr lvl="1">
              <a:spcBef>
                <a:spcPct val="0"/>
              </a:spcBef>
            </a:pPr>
            <a:r>
              <a:rPr lang="en-US" sz="2200" dirty="0" smtClean="0"/>
              <a:t>Couples Communication I &amp; II</a:t>
            </a:r>
          </a:p>
          <a:p>
            <a:pPr lvl="1">
              <a:spcBef>
                <a:spcPct val="0"/>
              </a:spcBef>
            </a:pPr>
            <a:r>
              <a:rPr lang="en-US" sz="2200" dirty="0" smtClean="0"/>
              <a:t>Active Relationships</a:t>
            </a:r>
          </a:p>
          <a:p>
            <a:pPr lvl="1">
              <a:spcBef>
                <a:spcPct val="0"/>
              </a:spcBef>
            </a:pPr>
            <a:r>
              <a:rPr lang="en-US" sz="2200" dirty="0" smtClean="0"/>
              <a:t>Fearless Marriage</a:t>
            </a:r>
          </a:p>
          <a:p>
            <a:pPr marL="0" indent="0">
              <a:spcBef>
                <a:spcPct val="0"/>
              </a:spcBef>
              <a:buNone/>
            </a:pPr>
            <a:r>
              <a:rPr lang="en-US" sz="2400" b="1" dirty="0" smtClean="0"/>
              <a:t>Single &amp; Married Workshops</a:t>
            </a:r>
          </a:p>
          <a:p>
            <a:pPr lvl="1">
              <a:spcBef>
                <a:spcPct val="0"/>
              </a:spcBef>
            </a:pPr>
            <a:r>
              <a:rPr lang="en-US" sz="2200" dirty="0" smtClean="0"/>
              <a:t>The Five Love Languages </a:t>
            </a:r>
            <a:endParaRPr lang="en-US" sz="2200" dirty="0"/>
          </a:p>
        </p:txBody>
      </p:sp>
      <p:pic>
        <p:nvPicPr>
          <p:cNvPr id="5" name="Picture 4"/>
          <p:cNvPicPr>
            <a:picLocks noChangeAspect="1"/>
          </p:cNvPicPr>
          <p:nvPr/>
        </p:nvPicPr>
        <p:blipFill>
          <a:blip r:embed="rId3"/>
          <a:stretch>
            <a:fillRect/>
          </a:stretch>
        </p:blipFill>
        <p:spPr>
          <a:xfrm>
            <a:off x="4927721" y="200571"/>
            <a:ext cx="2067821" cy="12072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3802"/>
            <a:ext cx="1981200" cy="522514"/>
          </a:xfrm>
          <a:prstGeom prst="rect">
            <a:avLst/>
          </a:prstGeom>
        </p:spPr>
      </p:pic>
    </p:spTree>
    <p:extLst>
      <p:ext uri="{BB962C8B-B14F-4D97-AF65-F5344CB8AC3E}">
        <p14:creationId xmlns:p14="http://schemas.microsoft.com/office/powerpoint/2010/main" val="405691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616" y="588886"/>
            <a:ext cx="5603402" cy="1325563"/>
          </a:xfrm>
        </p:spPr>
        <p:txBody>
          <a:bodyPr>
            <a:normAutofit/>
          </a:bodyPr>
          <a:lstStyle/>
          <a:p>
            <a:pPr algn="ctr"/>
            <a:r>
              <a:rPr lang="en-US" altLang="en-US" sz="5400" b="1" dirty="0" smtClean="0">
                <a:solidFill>
                  <a:schemeClr val="tx1"/>
                </a:solidFill>
              </a:rPr>
              <a:t>Soldier POCs</a:t>
            </a:r>
            <a:endParaRPr lang="en-US" sz="5400" b="1" dirty="0">
              <a:solidFill>
                <a:schemeClr val="tx1"/>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0769" y="3812191"/>
            <a:ext cx="3578624" cy="2777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hlinkClick r:id="" action="ppaction://noaction"/>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77563">
            <a:off x="5089700" y="4288545"/>
            <a:ext cx="3393844" cy="2168100"/>
          </a:xfrm>
          <a:prstGeom prst="rect">
            <a:avLst/>
          </a:prstGeom>
          <a:ln>
            <a:noFill/>
          </a:ln>
          <a:effectLst>
            <a:softEdge rad="112500"/>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65355">
            <a:off x="234013" y="1804216"/>
            <a:ext cx="3299297" cy="1631172"/>
          </a:xfrm>
          <a:prstGeom prst="rect">
            <a:avLst/>
          </a:prstGeom>
          <a:ln>
            <a:noFill/>
          </a:ln>
          <a:effectLst>
            <a:softEdge rad="112500"/>
          </a:effectLst>
        </p:spPr>
      </p:pic>
      <p:sp>
        <p:nvSpPr>
          <p:cNvPr id="11" name="TextBox 10"/>
          <p:cNvSpPr txBox="1"/>
          <p:nvPr/>
        </p:nvSpPr>
        <p:spPr>
          <a:xfrm>
            <a:off x="5007797" y="1914449"/>
            <a:ext cx="3850143" cy="2246769"/>
          </a:xfrm>
          <a:prstGeom prst="rect">
            <a:avLst/>
          </a:prstGeom>
          <a:noFill/>
        </p:spPr>
        <p:txBody>
          <a:bodyPr wrap="square" rtlCol="0">
            <a:spAutoFit/>
          </a:bodyPr>
          <a:lstStyle/>
          <a:p>
            <a:r>
              <a:rPr lang="en-US" sz="2800" b="1" i="1" dirty="0" smtClean="0"/>
              <a:t>70 % Parent Figures</a:t>
            </a:r>
          </a:p>
          <a:p>
            <a:endParaRPr lang="en-US" sz="2800" b="1" i="1" dirty="0"/>
          </a:p>
          <a:p>
            <a:r>
              <a:rPr lang="en-US" sz="2800" b="1" i="1" dirty="0" smtClean="0"/>
              <a:t>20 % Spouses</a:t>
            </a:r>
          </a:p>
          <a:p>
            <a:endParaRPr lang="en-US" sz="2800" b="1" i="1" dirty="0"/>
          </a:p>
          <a:p>
            <a:r>
              <a:rPr lang="en-US" sz="2800" b="1" i="1" dirty="0" smtClean="0"/>
              <a:t>10 %  Others </a:t>
            </a:r>
            <a:endParaRPr lang="en-US" sz="2800" b="1" i="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3801"/>
            <a:ext cx="2358837" cy="622111"/>
          </a:xfrm>
          <a:prstGeom prst="rect">
            <a:avLst/>
          </a:prstGeom>
        </p:spPr>
      </p:pic>
    </p:spTree>
    <p:extLst>
      <p:ext uri="{BB962C8B-B14F-4D97-AF65-F5344CB8AC3E}">
        <p14:creationId xmlns:p14="http://schemas.microsoft.com/office/powerpoint/2010/main" val="263208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7433"/>
            <a:ext cx="8229600" cy="990600"/>
          </a:xfrm>
        </p:spPr>
        <p:txBody>
          <a:bodyPr rtlCol="0">
            <a:normAutofit fontScale="90000"/>
          </a:bodyPr>
          <a:lstStyle/>
          <a:p>
            <a:pPr algn="ctr" fontAlgn="auto">
              <a:spcAft>
                <a:spcPts val="0"/>
              </a:spcAft>
              <a:defRPr/>
            </a:pPr>
            <a:r>
              <a:rPr lang="en-US" sz="3200" b="1" dirty="0" smtClean="0">
                <a:solidFill>
                  <a:prstClr val="black"/>
                </a:solidFill>
                <a:effectLst>
                  <a:outerShdw blurRad="38100" dist="38100" dir="2700000" algn="tl">
                    <a:srgbClr val="000000">
                      <a:alpha val="43137"/>
                    </a:srgbClr>
                  </a:outerShdw>
                </a:effectLst>
                <a:latin typeface="Calibri"/>
                <a:ea typeface="+mn-ea"/>
                <a:cs typeface="+mn-cs"/>
              </a:rPr>
              <a:t>SMSD WEBSITE</a:t>
            </a:r>
            <a:br>
              <a:rPr lang="en-US" sz="3200" b="1" dirty="0" smtClean="0">
                <a:solidFill>
                  <a:prstClr val="black"/>
                </a:solidFill>
                <a:effectLst>
                  <a:outerShdw blurRad="38100" dist="38100" dir="2700000" algn="tl">
                    <a:srgbClr val="000000">
                      <a:alpha val="43137"/>
                    </a:srgbClr>
                  </a:outerShdw>
                </a:effectLst>
                <a:latin typeface="Calibri"/>
                <a:ea typeface="+mn-ea"/>
                <a:cs typeface="+mn-cs"/>
              </a:rPr>
            </a:br>
            <a:r>
              <a:rPr lang="en-US" sz="3200" b="1" dirty="0" err="1" smtClean="0">
                <a:solidFill>
                  <a:prstClr val="black"/>
                </a:solidFill>
                <a:effectLst>
                  <a:outerShdw blurRad="38100" dist="38100" dir="2700000" algn="tl">
                    <a:srgbClr val="000000">
                      <a:alpha val="43137"/>
                    </a:srgbClr>
                  </a:outerShdw>
                </a:effectLst>
                <a:latin typeface="Calibri"/>
                <a:ea typeface="+mn-ea"/>
                <a:cs typeface="+mn-cs"/>
                <a:hlinkClick r:id="rId3"/>
              </a:rPr>
              <a:t>www.wisconsinmilitary.org</a:t>
            </a:r>
            <a:endParaRPr lang="en-US" sz="3200" b="1"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3" name="Picture 2"/>
          <p:cNvPicPr>
            <a:picLocks noChangeAspect="1"/>
          </p:cNvPicPr>
          <p:nvPr/>
        </p:nvPicPr>
        <p:blipFill>
          <a:blip r:embed="rId4"/>
          <a:stretch>
            <a:fillRect/>
          </a:stretch>
        </p:blipFill>
        <p:spPr>
          <a:xfrm>
            <a:off x="886317" y="1891165"/>
            <a:ext cx="7371366" cy="4066270"/>
          </a:xfrm>
          <a:prstGeom prst="rect">
            <a:avLst/>
          </a:prstGeom>
        </p:spPr>
      </p:pic>
    </p:spTree>
    <p:extLst>
      <p:ext uri="{BB962C8B-B14F-4D97-AF65-F5344CB8AC3E}">
        <p14:creationId xmlns:p14="http://schemas.microsoft.com/office/powerpoint/2010/main" val="4266402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descr="A smiling Army soldier carries his son on his back. His son has his arms wrapped around Dad's shoulders and neck and he smiles at the camera. Both are dressed in military fatigues.">
            <a:extLst>
              <a:ext uri="{FF2B5EF4-FFF2-40B4-BE49-F238E27FC236}">
                <a16:creationId xmlns="" xmlns:a16="http://schemas.microsoft.com/office/drawing/2014/main" id="{B506939E-36AD-4C3B-B0C6-587499B80C3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1" y="952500"/>
            <a:ext cx="9143999" cy="6794694"/>
          </a:xfrm>
        </p:spPr>
      </p:pic>
      <p:sp>
        <p:nvSpPr>
          <p:cNvPr id="10" name="Content">
            <a:extLst>
              <a:ext uri="{FF2B5EF4-FFF2-40B4-BE49-F238E27FC236}">
                <a16:creationId xmlns="" xmlns:a16="http://schemas.microsoft.com/office/drawing/2014/main" id="{CC8B08B6-F070-4AC7-8131-DD08A91F77E9}"/>
              </a:ext>
            </a:extLst>
          </p:cNvPr>
          <p:cNvSpPr>
            <a:spLocks noGrp="1"/>
          </p:cNvSpPr>
          <p:nvPr>
            <p:ph sz="quarter" idx="13"/>
          </p:nvPr>
        </p:nvSpPr>
        <p:spPr/>
        <p:txBody>
          <a:bodyPr/>
          <a:lstStyle/>
          <a:p>
            <a:r>
              <a:rPr lang="en-US" dirty="0">
                <a:latin typeface="Calibri" charset="0"/>
                <a:ea typeface="Calibri" charset="0"/>
                <a:cs typeface="Calibri" charset="0"/>
              </a:rPr>
              <a:t>Connecting You</a:t>
            </a:r>
            <a:br>
              <a:rPr lang="en-US" dirty="0">
                <a:latin typeface="Calibri" charset="0"/>
                <a:ea typeface="Calibri" charset="0"/>
                <a:cs typeface="Calibri" charset="0"/>
              </a:rPr>
            </a:br>
            <a:r>
              <a:rPr lang="en-US" dirty="0">
                <a:latin typeface="Calibri" charset="0"/>
                <a:ea typeface="Calibri" charset="0"/>
                <a:cs typeface="Calibri" charset="0"/>
              </a:rPr>
              <a:t>to Your Best MilLife</a:t>
            </a:r>
          </a:p>
        </p:txBody>
      </p:sp>
      <p:sp>
        <p:nvSpPr>
          <p:cNvPr id="8" name="Title">
            <a:extLst>
              <a:ext uri="{FF2B5EF4-FFF2-40B4-BE49-F238E27FC236}">
                <a16:creationId xmlns="" xmlns:a16="http://schemas.microsoft.com/office/drawing/2014/main" id="{B6749418-146C-4946-8BAB-6ADAFA981F37}"/>
              </a:ext>
            </a:extLst>
          </p:cNvPr>
          <p:cNvSpPr>
            <a:spLocks noGrp="1"/>
          </p:cNvSpPr>
          <p:nvPr>
            <p:ph type="ctrTitle"/>
          </p:nvPr>
        </p:nvSpPr>
        <p:spPr/>
        <p:txBody>
          <a:bodyPr>
            <a:noAutofit/>
          </a:bodyPr>
          <a:lstStyle/>
          <a:p>
            <a:r>
              <a:rPr lang="en-US" dirty="0"/>
              <a:t>Military OneSource</a:t>
            </a:r>
          </a:p>
        </p:txBody>
      </p:sp>
      <p:pic>
        <p:nvPicPr>
          <p:cNvPr id="18" name="Military OneSource Logo" descr="Military One Source Logo " title="Logo">
            <a:extLst>
              <a:ext uri="{FF2B5EF4-FFF2-40B4-BE49-F238E27FC236}">
                <a16:creationId xmlns="" xmlns:a16="http://schemas.microsoft.com/office/drawing/2014/main" id="{CE40620D-5218-4EFD-B694-FF36B35BB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197" y="238628"/>
            <a:ext cx="1758036" cy="421928"/>
          </a:xfrm>
          <a:prstGeom prst="rect">
            <a:avLst/>
          </a:prstGeom>
        </p:spPr>
      </p:pic>
    </p:spTree>
    <p:extLst>
      <p:ext uri="{BB962C8B-B14F-4D97-AF65-F5344CB8AC3E}">
        <p14:creationId xmlns:p14="http://schemas.microsoft.com/office/powerpoint/2010/main" val="320005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a:extLst>
              <a:ext uri="{FF2B5EF4-FFF2-40B4-BE49-F238E27FC236}">
                <a16:creationId xmlns="" xmlns:a16="http://schemas.microsoft.com/office/drawing/2014/main" id="{2F3E195B-3E33-40D2-8A07-8F6F59B9F9CE}"/>
              </a:ext>
            </a:extLst>
          </p:cNvPr>
          <p:cNvSpPr>
            <a:spLocks noGrp="1"/>
          </p:cNvSpPr>
          <p:nvPr>
            <p:ph type="sldNum" sz="quarter" idx="12"/>
          </p:nvPr>
        </p:nvSpPr>
        <p:spPr/>
        <p:txBody>
          <a:bodyPr/>
          <a:lstStyle/>
          <a:p>
            <a:fld id="{9D77CC1A-F3B9-41F1-89AE-DEF1339474CB}" type="slidenum">
              <a:rPr lang="en-US" smtClean="0">
                <a:solidFill>
                  <a:prstClr val="white"/>
                </a:solidFill>
              </a:rPr>
              <a:pPr/>
              <a:t>32</a:t>
            </a:fld>
            <a:endParaRPr lang="en-US" dirty="0">
              <a:solidFill>
                <a:prstClr val="white"/>
              </a:solidFill>
            </a:endParaRPr>
          </a:p>
        </p:txBody>
      </p:sp>
      <p:sp>
        <p:nvSpPr>
          <p:cNvPr id="25" name="Footer">
            <a:extLst>
              <a:ext uri="{FF2B5EF4-FFF2-40B4-BE49-F238E27FC236}">
                <a16:creationId xmlns="" xmlns:a16="http://schemas.microsoft.com/office/drawing/2014/main" id="{24FBB03E-D4DB-4BDD-8357-661886D6173C}"/>
              </a:ext>
            </a:extLst>
          </p:cNvPr>
          <p:cNvSpPr>
            <a:spLocks noGrp="1"/>
          </p:cNvSpPr>
          <p:nvPr>
            <p:ph type="ftr" sz="quarter" idx="11"/>
          </p:nvPr>
        </p:nvSpPr>
        <p:spPr/>
        <p:txBody>
          <a:bodyPr/>
          <a:lstStyle/>
          <a:p>
            <a:r>
              <a:rPr lang="en-US" sz="1050" dirty="0">
                <a:solidFill>
                  <a:prstClr val="white"/>
                </a:solidFill>
                <a:ea typeface="Calibri" charset="0"/>
                <a:cs typeface="Calibri" charset="0"/>
              </a:rPr>
              <a:t>www.MilitaryOneSource.mil  •  800-342-9647</a:t>
            </a:r>
          </a:p>
        </p:txBody>
      </p:sp>
      <p:sp>
        <p:nvSpPr>
          <p:cNvPr id="22" name="Content 3">
            <a:extLst>
              <a:ext uri="{FF2B5EF4-FFF2-40B4-BE49-F238E27FC236}">
                <a16:creationId xmlns="" xmlns:a16="http://schemas.microsoft.com/office/drawing/2014/main" id="{DA642B29-C4F7-4147-A092-936596DC8655}"/>
              </a:ext>
            </a:extLst>
          </p:cNvPr>
          <p:cNvSpPr>
            <a:spLocks noGrp="1"/>
          </p:cNvSpPr>
          <p:nvPr>
            <p:ph sz="quarter" idx="15"/>
          </p:nvPr>
        </p:nvSpPr>
        <p:spPr/>
        <p:txBody>
          <a:bodyPr/>
          <a:lstStyle/>
          <a:p>
            <a:pPr defTabSz="457200"/>
            <a:r>
              <a:rPr lang="en-US" dirty="0"/>
              <a:t>Operated under the direction of the Deputy Assistant Secretary of</a:t>
            </a:r>
            <a:br>
              <a:rPr lang="en-US" dirty="0"/>
            </a:br>
            <a:r>
              <a:rPr lang="en-US" dirty="0"/>
              <a:t>Defense for Military Community and Family Policy </a:t>
            </a:r>
            <a:endParaRPr lang="en-US" b="1" dirty="0"/>
          </a:p>
        </p:txBody>
      </p:sp>
      <p:sp>
        <p:nvSpPr>
          <p:cNvPr id="21" name="Content 2">
            <a:extLst>
              <a:ext uri="{FF2B5EF4-FFF2-40B4-BE49-F238E27FC236}">
                <a16:creationId xmlns="" xmlns:a16="http://schemas.microsoft.com/office/drawing/2014/main" id="{68AF28C0-D69C-4B09-900F-43693D3657D7}"/>
              </a:ext>
            </a:extLst>
          </p:cNvPr>
          <p:cNvSpPr>
            <a:spLocks noGrp="1"/>
          </p:cNvSpPr>
          <p:nvPr>
            <p:ph sz="quarter" idx="14"/>
          </p:nvPr>
        </p:nvSpPr>
        <p:spPr/>
        <p:txBody>
          <a:bodyPr/>
          <a:lstStyle/>
          <a:p>
            <a:pPr>
              <a:spcBef>
                <a:spcPts val="0"/>
              </a:spcBef>
            </a:pPr>
            <a:r>
              <a:rPr lang="en-US" dirty="0"/>
              <a:t>Dedicated to the greater military community — service members, military spouses and families</a:t>
            </a:r>
          </a:p>
          <a:p>
            <a:pPr>
              <a:spcBef>
                <a:spcPts val="0"/>
              </a:spcBef>
            </a:pPr>
            <a:r>
              <a:rPr lang="en-US" dirty="0"/>
              <a:t>Helping you take full advantage of all the benefits and resources you have available</a:t>
            </a:r>
          </a:p>
        </p:txBody>
      </p:sp>
      <p:sp>
        <p:nvSpPr>
          <p:cNvPr id="20" name="Content 1">
            <a:extLst>
              <a:ext uri="{FF2B5EF4-FFF2-40B4-BE49-F238E27FC236}">
                <a16:creationId xmlns="" xmlns:a16="http://schemas.microsoft.com/office/drawing/2014/main" id="{27F101A9-667F-4944-9628-FF0D902A9C69}"/>
              </a:ext>
            </a:extLst>
          </p:cNvPr>
          <p:cNvSpPr>
            <a:spLocks noGrp="1"/>
          </p:cNvSpPr>
          <p:nvPr>
            <p:ph sz="quarter" idx="13"/>
          </p:nvPr>
        </p:nvSpPr>
        <p:spPr>
          <a:xfrm>
            <a:off x="265176" y="1892808"/>
            <a:ext cx="9144000" cy="819150"/>
          </a:xfrm>
        </p:spPr>
        <p:txBody>
          <a:bodyPr>
            <a:noAutofit/>
          </a:bodyPr>
          <a:lstStyle/>
          <a:p>
            <a:pPr defTabSz="457200">
              <a:spcAft>
                <a:spcPts val="200"/>
              </a:spcAft>
            </a:pPr>
            <a:r>
              <a:rPr lang="en-US" dirty="0">
                <a:solidFill>
                  <a:schemeClr val="accent1">
                    <a:lumMod val="50000"/>
                  </a:schemeClr>
                </a:solidFill>
                <a:latin typeface="Calibri" charset="0"/>
                <a:ea typeface="Calibri" charset="0"/>
                <a:cs typeface="Calibri" charset="0"/>
              </a:rPr>
              <a:t>Military OneSource:</a:t>
            </a:r>
          </a:p>
          <a:p>
            <a:pPr defTabSz="457200">
              <a:lnSpc>
                <a:spcPct val="100000"/>
              </a:lnSpc>
              <a:spcBef>
                <a:spcPts val="0"/>
              </a:spcBef>
            </a:pPr>
            <a:r>
              <a:rPr lang="en-US" sz="1600" dirty="0">
                <a:solidFill>
                  <a:schemeClr val="accent1">
                    <a:lumMod val="50000"/>
                  </a:schemeClr>
                </a:solidFill>
                <a:latin typeface="Calibri" charset="0"/>
                <a:ea typeface="Calibri" charset="0"/>
                <a:cs typeface="Calibri" charset="0"/>
              </a:rPr>
              <a:t>Your 24/7 connection to information, answers and support. </a:t>
            </a:r>
          </a:p>
          <a:p>
            <a:pPr defTabSz="457200">
              <a:lnSpc>
                <a:spcPct val="100000"/>
              </a:lnSpc>
              <a:spcBef>
                <a:spcPts val="0"/>
              </a:spcBef>
            </a:pPr>
            <a:r>
              <a:rPr lang="en-US" sz="1600" dirty="0">
                <a:solidFill>
                  <a:schemeClr val="accent1">
                    <a:lumMod val="50000"/>
                  </a:schemeClr>
                </a:solidFill>
                <a:latin typeface="Calibri" charset="0"/>
                <a:ea typeface="Calibri" charset="0"/>
                <a:cs typeface="Calibri" charset="0"/>
              </a:rPr>
              <a:t>Your one source for your best MilLife.</a:t>
            </a:r>
          </a:p>
        </p:txBody>
      </p:sp>
      <p:sp>
        <p:nvSpPr>
          <p:cNvPr id="4" name="Title">
            <a:extLst>
              <a:ext uri="{FF2B5EF4-FFF2-40B4-BE49-F238E27FC236}">
                <a16:creationId xmlns="" xmlns:a16="http://schemas.microsoft.com/office/drawing/2014/main" id="{1FEE5A69-5180-4EAD-857F-015F2F198C41}"/>
              </a:ext>
            </a:extLst>
          </p:cNvPr>
          <p:cNvSpPr>
            <a:spLocks noGrp="1"/>
          </p:cNvSpPr>
          <p:nvPr>
            <p:ph type="title"/>
          </p:nvPr>
        </p:nvSpPr>
        <p:spPr>
          <a:xfrm>
            <a:off x="628650" y="628650"/>
            <a:ext cx="7886700" cy="1062039"/>
          </a:xfrm>
        </p:spPr>
        <p:txBody>
          <a:bodyPr/>
          <a:lstStyle/>
          <a:p>
            <a:r>
              <a:rPr lang="en-US" dirty="0"/>
              <a:t>Connecting You to Your Best MilLife</a:t>
            </a:r>
          </a:p>
        </p:txBody>
      </p:sp>
      <p:pic>
        <p:nvPicPr>
          <p:cNvPr id="27" name="Military OneSource Logo" descr="Military One Source Logo." title="Logo">
            <a:extLst>
              <a:ext uri="{FF2B5EF4-FFF2-40B4-BE49-F238E27FC236}">
                <a16:creationId xmlns="" xmlns:a16="http://schemas.microsoft.com/office/drawing/2014/main" id="{6CDFCB48-CA2F-4458-926D-9E9503D3B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229322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a:extLst>
              <a:ext uri="{FF2B5EF4-FFF2-40B4-BE49-F238E27FC236}">
                <a16:creationId xmlns="" xmlns:a16="http://schemas.microsoft.com/office/drawing/2014/main" id="{9B34A71D-6966-43B6-8245-7F0E81F0B52E}"/>
              </a:ext>
            </a:extLst>
          </p:cNvPr>
          <p:cNvSpPr>
            <a:spLocks noGrp="1"/>
          </p:cNvSpPr>
          <p:nvPr>
            <p:ph type="sldNum" sz="quarter" idx="12"/>
          </p:nvPr>
        </p:nvSpPr>
        <p:spPr/>
        <p:txBody>
          <a:bodyPr/>
          <a:lstStyle/>
          <a:p>
            <a:fld id="{9D77CC1A-F3B9-41F1-89AE-DEF1339474CB}" type="slidenum">
              <a:rPr lang="en-US" smtClean="0">
                <a:solidFill>
                  <a:prstClr val="white"/>
                </a:solidFill>
              </a:rPr>
              <a:pPr/>
              <a:t>33</a:t>
            </a:fld>
            <a:endParaRPr lang="en-US" dirty="0">
              <a:solidFill>
                <a:prstClr val="white"/>
              </a:solidFill>
            </a:endParaRPr>
          </a:p>
        </p:txBody>
      </p:sp>
      <p:sp>
        <p:nvSpPr>
          <p:cNvPr id="16" name="Footer">
            <a:extLst>
              <a:ext uri="{FF2B5EF4-FFF2-40B4-BE49-F238E27FC236}">
                <a16:creationId xmlns="" xmlns:a16="http://schemas.microsoft.com/office/drawing/2014/main" id="{9AA38620-4758-4220-A283-8D94F45C24AA}"/>
              </a:ext>
            </a:extLst>
          </p:cNvPr>
          <p:cNvSpPr>
            <a:spLocks noGrp="1"/>
          </p:cNvSpPr>
          <p:nvPr>
            <p:ph type="ftr" sz="quarter" idx="11"/>
          </p:nvPr>
        </p:nvSpPr>
        <p:spPr/>
        <p:txBody>
          <a:bodyPr/>
          <a:lstStyle/>
          <a:p>
            <a:r>
              <a:rPr lang="en-US" dirty="0">
                <a:solidFill>
                  <a:prstClr val="white"/>
                </a:solidFill>
                <a:ea typeface="Calibri" charset="0"/>
                <a:cs typeface="Calibri" charset="0"/>
              </a:rPr>
              <a:t>www.MilitaryOneSource.mil  •  800-342-9647</a:t>
            </a:r>
          </a:p>
        </p:txBody>
      </p:sp>
      <p:pic>
        <p:nvPicPr>
          <p:cNvPr id="9" name="Logo 2" descr="Military Community &amp; Family Policy logo.">
            <a:extLst>
              <a:ext uri="{FF2B5EF4-FFF2-40B4-BE49-F238E27FC236}">
                <a16:creationId xmlns="" xmlns:a16="http://schemas.microsoft.com/office/drawing/2014/main" id="{76248433-FC02-4FF3-9B70-A2D560A22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483" y="4476158"/>
            <a:ext cx="971477" cy="971477"/>
          </a:xfrm>
          <a:prstGeom prst="rect">
            <a:avLst/>
          </a:prstGeom>
        </p:spPr>
      </p:pic>
      <p:pic>
        <p:nvPicPr>
          <p:cNvPr id="10" name="Logo 1" descr="Department of Defense United States of America logo.">
            <a:extLst>
              <a:ext uri="{FF2B5EF4-FFF2-40B4-BE49-F238E27FC236}">
                <a16:creationId xmlns="" xmlns:a16="http://schemas.microsoft.com/office/drawing/2014/main" id="{30DD657B-D2D6-4D89-980C-DF416B263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287" y="4471879"/>
            <a:ext cx="975756" cy="975756"/>
          </a:xfrm>
          <a:prstGeom prst="rect">
            <a:avLst/>
          </a:prstGeom>
        </p:spPr>
      </p:pic>
      <p:pic>
        <p:nvPicPr>
          <p:cNvPr id="12" name="Picture" descr="Female soldier is holding her young son and they are about to give each other a kiss.">
            <a:extLst>
              <a:ext uri="{FF2B5EF4-FFF2-40B4-BE49-F238E27FC236}">
                <a16:creationId xmlns="" xmlns:a16="http://schemas.microsoft.com/office/drawing/2014/main" id="{A3369FF1-B7F4-40D1-BDC5-61A00D8CF64D}"/>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a:xfrm>
            <a:off x="5094111" y="1680329"/>
            <a:ext cx="4042286" cy="4745736"/>
          </a:xfrm>
        </p:spPr>
      </p:pic>
      <p:sp>
        <p:nvSpPr>
          <p:cNvPr id="7" name="Content">
            <a:extLst>
              <a:ext uri="{FF2B5EF4-FFF2-40B4-BE49-F238E27FC236}">
                <a16:creationId xmlns="" xmlns:a16="http://schemas.microsoft.com/office/drawing/2014/main" id="{69B63DBD-1A53-4FA4-BB4D-F4ED9789DD08}"/>
              </a:ext>
            </a:extLst>
          </p:cNvPr>
          <p:cNvSpPr>
            <a:spLocks noGrp="1"/>
          </p:cNvSpPr>
          <p:nvPr>
            <p:ph sz="quarter" idx="13"/>
          </p:nvPr>
        </p:nvSpPr>
        <p:spPr>
          <a:xfrm>
            <a:off x="522288" y="1929384"/>
            <a:ext cx="4376283" cy="2033016"/>
          </a:xfrm>
        </p:spPr>
        <p:txBody>
          <a:bodyPr>
            <a:normAutofit/>
          </a:bodyPr>
          <a:lstStyle/>
          <a:p>
            <a:pPr marL="192024" indent="-192024" defTabSz="457200">
              <a:spcAft>
                <a:spcPts val="600"/>
              </a:spcAft>
              <a:buFont typeface="Arial"/>
              <a:buChar char="•"/>
            </a:pPr>
            <a:r>
              <a:rPr lang="en-US" sz="1600" b="0" dirty="0">
                <a:solidFill>
                  <a:srgbClr val="404040"/>
                </a:solidFill>
              </a:rPr>
              <a:t>A single source of information and assistance for service members and military families</a:t>
            </a:r>
          </a:p>
          <a:p>
            <a:pPr marL="192024" indent="-192024" defTabSz="457200">
              <a:spcAft>
                <a:spcPts val="400"/>
              </a:spcAft>
              <a:buFont typeface="Arial"/>
              <a:buChar char="•"/>
            </a:pPr>
            <a:r>
              <a:rPr lang="en-US" sz="1600" b="0" dirty="0">
                <a:solidFill>
                  <a:srgbClr val="404040"/>
                </a:solidFill>
                <a:ea typeface="Calibri" charset="0"/>
                <a:cs typeface="Calibri" charset="0"/>
              </a:rPr>
              <a:t>Private, discreet, individualized support</a:t>
            </a:r>
          </a:p>
          <a:p>
            <a:pPr marL="192024" indent="-192024" defTabSz="457200">
              <a:spcAft>
                <a:spcPts val="400"/>
              </a:spcAft>
              <a:buFont typeface="Arial"/>
              <a:buChar char="•"/>
            </a:pPr>
            <a:r>
              <a:rPr lang="en-US" sz="1600" b="0" dirty="0">
                <a:solidFill>
                  <a:srgbClr val="404040"/>
                </a:solidFill>
              </a:rPr>
              <a:t>Free, tailored, confidential </a:t>
            </a:r>
            <a:endParaRPr lang="en-US" sz="1600" b="0" dirty="0">
              <a:solidFill>
                <a:srgbClr val="404040"/>
              </a:solidFill>
              <a:cs typeface="Calibri" charset="0"/>
            </a:endParaRPr>
          </a:p>
          <a:p>
            <a:pPr marL="192024" indent="-192024" defTabSz="457200">
              <a:spcAft>
                <a:spcPts val="400"/>
              </a:spcAft>
              <a:buFont typeface="Arial"/>
              <a:buChar char="•"/>
            </a:pPr>
            <a:r>
              <a:rPr lang="en-US" sz="1600" b="0" dirty="0">
                <a:solidFill>
                  <a:srgbClr val="404040"/>
                </a:solidFill>
                <a:ea typeface="Calibri" charset="0"/>
                <a:cs typeface="Calibri" charset="0"/>
              </a:rPr>
              <a:t>Trustworthy information and resources</a:t>
            </a:r>
            <a:br>
              <a:rPr lang="en-US" sz="1600" b="0" dirty="0">
                <a:solidFill>
                  <a:srgbClr val="404040"/>
                </a:solidFill>
                <a:ea typeface="Calibri" charset="0"/>
                <a:cs typeface="Calibri" charset="0"/>
              </a:rPr>
            </a:br>
            <a:r>
              <a:rPr lang="en-US" sz="1600" b="0" dirty="0">
                <a:solidFill>
                  <a:srgbClr val="404040"/>
                </a:solidFill>
                <a:ea typeface="Calibri" charset="0"/>
                <a:cs typeface="Calibri" charset="0"/>
              </a:rPr>
              <a:t>— from the Department of Defense</a:t>
            </a:r>
          </a:p>
          <a:p>
            <a:endParaRPr lang="en-US" sz="1600" b="0" dirty="0"/>
          </a:p>
        </p:txBody>
      </p:sp>
      <p:sp>
        <p:nvSpPr>
          <p:cNvPr id="6" name="Title">
            <a:extLst>
              <a:ext uri="{FF2B5EF4-FFF2-40B4-BE49-F238E27FC236}">
                <a16:creationId xmlns="" xmlns:a16="http://schemas.microsoft.com/office/drawing/2014/main" id="{61E9B5DF-C630-4649-B916-2FF01DC8898F}"/>
              </a:ext>
            </a:extLst>
          </p:cNvPr>
          <p:cNvSpPr>
            <a:spLocks noGrp="1"/>
          </p:cNvSpPr>
          <p:nvPr>
            <p:ph type="title"/>
          </p:nvPr>
        </p:nvSpPr>
        <p:spPr>
          <a:xfrm>
            <a:off x="628650" y="641175"/>
            <a:ext cx="7886700" cy="1039989"/>
          </a:xfrm>
        </p:spPr>
        <p:txBody>
          <a:bodyPr/>
          <a:lstStyle/>
          <a:p>
            <a:r>
              <a:rPr lang="en-US" dirty="0">
                <a:latin typeface="Calibri" charset="0"/>
                <a:ea typeface="Calibri" charset="0"/>
                <a:cs typeface="Calibri" charset="0"/>
              </a:rPr>
              <a:t>More Ways We Serve You</a:t>
            </a:r>
            <a:endParaRPr lang="en-US" dirty="0"/>
          </a:p>
        </p:txBody>
      </p:sp>
      <p:pic>
        <p:nvPicPr>
          <p:cNvPr id="20" name="Military OneSource Logo" descr="Military One Source Logo." title="Logo">
            <a:extLst>
              <a:ext uri="{FF2B5EF4-FFF2-40B4-BE49-F238E27FC236}">
                <a16:creationId xmlns="" xmlns:a16="http://schemas.microsoft.com/office/drawing/2014/main" id="{C3964C6D-8EB5-434D-9902-A6BBB34250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19546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a:extLst>
              <a:ext uri="{FF2B5EF4-FFF2-40B4-BE49-F238E27FC236}">
                <a16:creationId xmlns="" xmlns:a16="http://schemas.microsoft.com/office/drawing/2014/main" id="{F580F8F7-93D0-4768-B49F-121E4B5A96E7}"/>
              </a:ext>
            </a:extLst>
          </p:cNvPr>
          <p:cNvSpPr>
            <a:spLocks noGrp="1"/>
          </p:cNvSpPr>
          <p:nvPr>
            <p:ph type="sldNum" sz="quarter" idx="12"/>
          </p:nvPr>
        </p:nvSpPr>
        <p:spPr/>
        <p:txBody>
          <a:bodyPr/>
          <a:lstStyle/>
          <a:p>
            <a:fld id="{9D77CC1A-F3B9-41F1-89AE-DEF1339474CB}" type="slidenum">
              <a:rPr lang="en-US" smtClean="0">
                <a:solidFill>
                  <a:prstClr val="white"/>
                </a:solidFill>
              </a:rPr>
              <a:pPr/>
              <a:t>34</a:t>
            </a:fld>
            <a:endParaRPr lang="en-US" dirty="0">
              <a:solidFill>
                <a:prstClr val="white"/>
              </a:solidFill>
            </a:endParaRPr>
          </a:p>
        </p:txBody>
      </p:sp>
      <p:sp>
        <p:nvSpPr>
          <p:cNvPr id="12" name="Footer">
            <a:extLst>
              <a:ext uri="{FF2B5EF4-FFF2-40B4-BE49-F238E27FC236}">
                <a16:creationId xmlns="" xmlns:a16="http://schemas.microsoft.com/office/drawing/2014/main" id="{2E06CE39-96A3-4396-AAEE-0AB577E9713E}"/>
              </a:ext>
            </a:extLst>
          </p:cNvPr>
          <p:cNvSpPr>
            <a:spLocks noGrp="1"/>
          </p:cNvSpPr>
          <p:nvPr>
            <p:ph type="ftr" sz="quarter" idx="11"/>
          </p:nvPr>
        </p:nvSpPr>
        <p:spPr/>
        <p:txBody>
          <a:bodyPr/>
          <a:lstStyle/>
          <a:p>
            <a:r>
              <a:rPr lang="en-US" dirty="0">
                <a:solidFill>
                  <a:prstClr val="white"/>
                </a:solidFill>
                <a:ea typeface="Calibri" charset="0"/>
                <a:cs typeface="Calibri" charset="0"/>
              </a:rPr>
              <a:t>www.MilitaryOneSource.mil  •  800-342-9647</a:t>
            </a:r>
          </a:p>
        </p:txBody>
      </p:sp>
      <p:pic>
        <p:nvPicPr>
          <p:cNvPr id="9" name="Picture" descr="A soldier is focused on his work. ">
            <a:extLst>
              <a:ext uri="{FF2B5EF4-FFF2-40B4-BE49-F238E27FC236}">
                <a16:creationId xmlns="" xmlns:a16="http://schemas.microsoft.com/office/drawing/2014/main" id="{C303B46D-F9B2-4C59-8F0A-AFC194D9C9C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5105400" y="1681163"/>
            <a:ext cx="4038600" cy="4741408"/>
          </a:xfrm>
        </p:spPr>
      </p:pic>
      <p:sp>
        <p:nvSpPr>
          <p:cNvPr id="6" name="Content">
            <a:extLst>
              <a:ext uri="{FF2B5EF4-FFF2-40B4-BE49-F238E27FC236}">
                <a16:creationId xmlns="" xmlns:a16="http://schemas.microsoft.com/office/drawing/2014/main" id="{6CA0475E-DA46-41C6-B49A-A1C02D6F4DDE}"/>
              </a:ext>
            </a:extLst>
          </p:cNvPr>
          <p:cNvSpPr>
            <a:spLocks noGrp="1"/>
          </p:cNvSpPr>
          <p:nvPr>
            <p:ph sz="quarter" idx="13"/>
          </p:nvPr>
        </p:nvSpPr>
        <p:spPr>
          <a:xfrm>
            <a:off x="522288" y="1929384"/>
            <a:ext cx="4376283" cy="4121150"/>
          </a:xfrm>
        </p:spPr>
        <p:txBody>
          <a:bodyPr>
            <a:noAutofit/>
          </a:bodyPr>
          <a:lstStyle/>
          <a:p>
            <a:pPr defTabSz="457200"/>
            <a:r>
              <a:rPr lang="en-US" dirty="0">
                <a:solidFill>
                  <a:schemeClr val="accent1">
                    <a:lumMod val="50000"/>
                  </a:schemeClr>
                </a:solidFill>
                <a:latin typeface="Calibri" charset="0"/>
                <a:ea typeface="Calibri" charset="0"/>
                <a:cs typeface="Calibri" charset="0"/>
              </a:rPr>
              <a:t>Here’s who is eligible for </a:t>
            </a:r>
            <a:br>
              <a:rPr lang="en-US" dirty="0">
                <a:solidFill>
                  <a:schemeClr val="accent1">
                    <a:lumMod val="50000"/>
                  </a:schemeClr>
                </a:solidFill>
                <a:latin typeface="Calibri" charset="0"/>
                <a:ea typeface="Calibri" charset="0"/>
                <a:cs typeface="Calibri" charset="0"/>
              </a:rPr>
            </a:br>
            <a:r>
              <a:rPr lang="en-US" dirty="0">
                <a:solidFill>
                  <a:schemeClr val="accent1">
                    <a:lumMod val="50000"/>
                  </a:schemeClr>
                </a:solidFill>
                <a:latin typeface="Calibri" charset="0"/>
                <a:ea typeface="Calibri" charset="0"/>
                <a:cs typeface="Calibri" charset="0"/>
              </a:rPr>
              <a:t>Military OneSource services:</a:t>
            </a:r>
          </a:p>
          <a:p>
            <a:pPr marL="192024"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All active duty, National Guard and Reserve Component service members, regardless of </a:t>
            </a:r>
            <a:br>
              <a:rPr lang="en-US" sz="1600" b="0" dirty="0">
                <a:solidFill>
                  <a:srgbClr val="404040"/>
                </a:solidFill>
                <a:latin typeface="Calibri" charset="0"/>
                <a:ea typeface="Calibri" charset="0"/>
                <a:cs typeface="Calibri" charset="0"/>
              </a:rPr>
            </a:br>
            <a:r>
              <a:rPr lang="en-US" sz="1600" b="0" dirty="0">
                <a:solidFill>
                  <a:srgbClr val="404040"/>
                </a:solidFill>
                <a:latin typeface="Calibri" charset="0"/>
                <a:ea typeface="Calibri" charset="0"/>
                <a:cs typeface="Calibri" charset="0"/>
              </a:rPr>
              <a:t>activation status</a:t>
            </a:r>
          </a:p>
          <a:p>
            <a:pPr marL="192024"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Immediate family members</a:t>
            </a:r>
          </a:p>
          <a:p>
            <a:pPr marL="192024"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Coast Guard, when activated with the Navy</a:t>
            </a:r>
          </a:p>
          <a:p>
            <a:pPr marL="192024"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Expeditionary civilians, 90 days pre- until 180 days post-deployment </a:t>
            </a:r>
          </a:p>
          <a:p>
            <a:pPr marL="192024"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Retired or discharged honorably to include a </a:t>
            </a:r>
            <a:br>
              <a:rPr lang="en-US" sz="1600" b="0" dirty="0">
                <a:solidFill>
                  <a:srgbClr val="404040"/>
                </a:solidFill>
                <a:latin typeface="Calibri" charset="0"/>
                <a:ea typeface="Calibri" charset="0"/>
                <a:cs typeface="Calibri" charset="0"/>
              </a:rPr>
            </a:br>
            <a:r>
              <a:rPr lang="en-US" sz="1600" b="0" dirty="0">
                <a:solidFill>
                  <a:srgbClr val="404040"/>
                </a:solidFill>
                <a:latin typeface="Calibri" charset="0"/>
                <a:ea typeface="Calibri" charset="0"/>
                <a:cs typeface="Calibri" charset="0"/>
              </a:rPr>
              <a:t>general discharge, up to 180 days past separation</a:t>
            </a:r>
          </a:p>
          <a:p>
            <a:pPr marL="192024"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Survivors: non-remarried spouses and children</a:t>
            </a:r>
          </a:p>
          <a:p>
            <a:pPr defTabSz="457200"/>
            <a:endParaRPr lang="en-US" sz="1600" dirty="0">
              <a:solidFill>
                <a:schemeClr val="tx1">
                  <a:lumMod val="65000"/>
                  <a:lumOff val="35000"/>
                </a:schemeClr>
              </a:solidFill>
              <a:latin typeface="Calibri" charset="0"/>
              <a:ea typeface="Calibri" charset="0"/>
              <a:cs typeface="Calibri" charset="0"/>
            </a:endParaRPr>
          </a:p>
          <a:p>
            <a:endParaRPr lang="en-US" dirty="0"/>
          </a:p>
        </p:txBody>
      </p:sp>
      <p:sp>
        <p:nvSpPr>
          <p:cNvPr id="4" name="Title">
            <a:extLst>
              <a:ext uri="{FF2B5EF4-FFF2-40B4-BE49-F238E27FC236}">
                <a16:creationId xmlns="" xmlns:a16="http://schemas.microsoft.com/office/drawing/2014/main" id="{E48D62D6-ACB8-4534-9927-C229634CF21B}"/>
              </a:ext>
            </a:extLst>
          </p:cNvPr>
          <p:cNvSpPr>
            <a:spLocks noGrp="1"/>
          </p:cNvSpPr>
          <p:nvPr>
            <p:ph type="title"/>
          </p:nvPr>
        </p:nvSpPr>
        <p:spPr>
          <a:xfrm>
            <a:off x="628650" y="660225"/>
            <a:ext cx="7886700" cy="1039989"/>
          </a:xfrm>
        </p:spPr>
        <p:txBody>
          <a:bodyPr>
            <a:normAutofit/>
          </a:bodyPr>
          <a:lstStyle/>
          <a:p>
            <a:r>
              <a:rPr lang="en-US" sz="3000" dirty="0"/>
              <a:t>Serving Our Military Community Worldwide</a:t>
            </a:r>
          </a:p>
        </p:txBody>
      </p:sp>
      <p:pic>
        <p:nvPicPr>
          <p:cNvPr id="17" name="Military OneSource Logo" descr="Military One Source Logo." title="Logo">
            <a:extLst>
              <a:ext uri="{FF2B5EF4-FFF2-40B4-BE49-F238E27FC236}">
                <a16:creationId xmlns="" xmlns:a16="http://schemas.microsoft.com/office/drawing/2014/main" id="{9A66F2B6-E3DD-4F93-82FB-F9A6460C5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3044582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 xmlns:a16="http://schemas.microsoft.com/office/drawing/2014/main" id="{35C88B5D-BFD4-49BB-A4A2-0C6FBD7E8F1D}"/>
              </a:ext>
            </a:extLst>
          </p:cNvPr>
          <p:cNvSpPr>
            <a:spLocks noGrp="1"/>
          </p:cNvSpPr>
          <p:nvPr>
            <p:ph type="sldNum" sz="quarter" idx="12"/>
          </p:nvPr>
        </p:nvSpPr>
        <p:spPr/>
        <p:txBody>
          <a:bodyPr/>
          <a:lstStyle/>
          <a:p>
            <a:fld id="{9D77CC1A-F3B9-41F1-89AE-DEF1339474CB}" type="slidenum">
              <a:rPr lang="en-US" smtClean="0">
                <a:solidFill>
                  <a:prstClr val="white"/>
                </a:solidFill>
              </a:rPr>
              <a:pPr/>
              <a:t>35</a:t>
            </a:fld>
            <a:endParaRPr lang="en-US" dirty="0">
              <a:solidFill>
                <a:prstClr val="white"/>
              </a:solidFill>
            </a:endParaRPr>
          </a:p>
        </p:txBody>
      </p:sp>
      <p:sp>
        <p:nvSpPr>
          <p:cNvPr id="8" name="Footer">
            <a:extLst>
              <a:ext uri="{FF2B5EF4-FFF2-40B4-BE49-F238E27FC236}">
                <a16:creationId xmlns="" xmlns:a16="http://schemas.microsoft.com/office/drawing/2014/main" id="{99DABBBD-D09E-40E5-9782-F221F128071E}"/>
              </a:ext>
            </a:extLst>
          </p:cNvPr>
          <p:cNvSpPr>
            <a:spLocks noGrp="1"/>
          </p:cNvSpPr>
          <p:nvPr>
            <p:ph type="ftr" sz="quarter" idx="11"/>
          </p:nvPr>
        </p:nvSpPr>
        <p:spPr/>
        <p:txBody>
          <a:bodyPr/>
          <a:lstStyle/>
          <a:p>
            <a:r>
              <a:rPr lang="en-US" dirty="0">
                <a:solidFill>
                  <a:prstClr val="white"/>
                </a:solidFill>
                <a:ea typeface="Calibri" charset="0"/>
                <a:cs typeface="Calibri" charset="0"/>
              </a:rPr>
              <a:t>http://www.MilitaryOneSource.mil  •  800-342-9647</a:t>
            </a:r>
          </a:p>
        </p:txBody>
      </p:sp>
      <p:pic>
        <p:nvPicPr>
          <p:cNvPr id="3" name="Picture 2" descr="The picture shows the Military One Source Diagram of available support and resources. These include: confidential non-medical counseling, spouse education and career opportunites; document translation; language interpretation; mobile solutions; education; adult disability and elder care; adoption; health and wellness coaching; peer to peer support; special needs; spouse relocation and transition; wounded warrior and caregivers; and financial and tax consultation.">
            <a:extLst>
              <a:ext uri="{FF2B5EF4-FFF2-40B4-BE49-F238E27FC236}">
                <a16:creationId xmlns="" xmlns:a16="http://schemas.microsoft.com/office/drawing/2014/main" id="{3FCCFD13-EB73-4812-9F82-38B06D7194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928" y="1708611"/>
            <a:ext cx="5156216" cy="4720727"/>
          </a:xfrm>
          <a:prstGeom prst="rect">
            <a:avLst/>
          </a:prstGeom>
        </p:spPr>
      </p:pic>
      <p:sp>
        <p:nvSpPr>
          <p:cNvPr id="4" name="Title">
            <a:extLst>
              <a:ext uri="{FF2B5EF4-FFF2-40B4-BE49-F238E27FC236}">
                <a16:creationId xmlns="" xmlns:a16="http://schemas.microsoft.com/office/drawing/2014/main" id="{D4638AE2-05B9-4E1E-9AA3-7F68778CE002}"/>
              </a:ext>
            </a:extLst>
          </p:cNvPr>
          <p:cNvSpPr>
            <a:spLocks noGrp="1"/>
          </p:cNvSpPr>
          <p:nvPr>
            <p:ph type="title"/>
          </p:nvPr>
        </p:nvSpPr>
        <p:spPr>
          <a:xfrm>
            <a:off x="628650" y="612600"/>
            <a:ext cx="7886700" cy="1039989"/>
          </a:xfrm>
        </p:spPr>
        <p:txBody>
          <a:bodyPr/>
          <a:lstStyle/>
          <a:p>
            <a:pPr lvl="0" defTabSz="914400">
              <a:lnSpc>
                <a:spcPct val="100000"/>
              </a:lnSpc>
              <a:spcBef>
                <a:spcPts val="0"/>
              </a:spcBef>
            </a:pPr>
            <a:r>
              <a:rPr lang="en-US" dirty="0">
                <a:solidFill>
                  <a:prstClr val="white"/>
                </a:solidFill>
                <a:latin typeface="Calibri" charset="0"/>
                <a:ea typeface="Calibri" charset="0"/>
                <a:cs typeface="Calibri" charset="0"/>
              </a:rPr>
              <a:t>Connecting You to Support and Resources</a:t>
            </a:r>
          </a:p>
        </p:txBody>
      </p:sp>
      <p:pic>
        <p:nvPicPr>
          <p:cNvPr id="10" name="Military OneSource Logo" descr="Military One Source Logo." title="Logo">
            <a:extLst>
              <a:ext uri="{FF2B5EF4-FFF2-40B4-BE49-F238E27FC236}">
                <a16:creationId xmlns="" xmlns:a16="http://schemas.microsoft.com/office/drawing/2014/main" id="{AD7F6808-D502-4261-A6C0-6E8C914D2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2185500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a:extLst>
              <a:ext uri="{FF2B5EF4-FFF2-40B4-BE49-F238E27FC236}">
                <a16:creationId xmlns="" xmlns:a16="http://schemas.microsoft.com/office/drawing/2014/main" id="{53B2AD12-6385-4721-A5F6-7C30134D5238}"/>
              </a:ext>
            </a:extLst>
          </p:cNvPr>
          <p:cNvSpPr>
            <a:spLocks noGrp="1"/>
          </p:cNvSpPr>
          <p:nvPr>
            <p:ph type="sldNum" sz="quarter" idx="12"/>
          </p:nvPr>
        </p:nvSpPr>
        <p:spPr/>
        <p:txBody>
          <a:bodyPr/>
          <a:lstStyle/>
          <a:p>
            <a:fld id="{9D77CC1A-F3B9-41F1-89AE-DEF1339474CB}" type="slidenum">
              <a:rPr lang="en-US" smtClean="0">
                <a:solidFill>
                  <a:prstClr val="white"/>
                </a:solidFill>
              </a:rPr>
              <a:pPr/>
              <a:t>36</a:t>
            </a:fld>
            <a:endParaRPr lang="en-US" dirty="0">
              <a:solidFill>
                <a:prstClr val="white"/>
              </a:solidFill>
            </a:endParaRPr>
          </a:p>
        </p:txBody>
      </p:sp>
      <p:sp>
        <p:nvSpPr>
          <p:cNvPr id="9" name="Footer">
            <a:extLst>
              <a:ext uri="{FF2B5EF4-FFF2-40B4-BE49-F238E27FC236}">
                <a16:creationId xmlns="" xmlns:a16="http://schemas.microsoft.com/office/drawing/2014/main" id="{BDD4EBF8-827E-44BB-A523-B8E5162EEBDD}"/>
              </a:ext>
            </a:extLst>
          </p:cNvPr>
          <p:cNvSpPr>
            <a:spLocks noGrp="1"/>
          </p:cNvSpPr>
          <p:nvPr>
            <p:ph type="ftr" sz="quarter" idx="11"/>
          </p:nvPr>
        </p:nvSpPr>
        <p:spPr/>
        <p:txBody>
          <a:bodyPr/>
          <a:lstStyle/>
          <a:p>
            <a:r>
              <a:rPr lang="en-US" dirty="0">
                <a:solidFill>
                  <a:prstClr val="white"/>
                </a:solidFill>
                <a:ea typeface="Calibri" charset="0"/>
                <a:cs typeface="Calibri" charset="0"/>
              </a:rPr>
              <a:t>www.MilitaryOneSource.mil  •  800-342-9647</a:t>
            </a:r>
          </a:p>
        </p:txBody>
      </p:sp>
      <p:pic>
        <p:nvPicPr>
          <p:cNvPr id="5" name="Picture2" descr="Open lock icon.">
            <a:extLst>
              <a:ext uri="{FF2B5EF4-FFF2-40B4-BE49-F238E27FC236}">
                <a16:creationId xmlns="" xmlns:a16="http://schemas.microsoft.com/office/drawing/2014/main" id="{C92D2E03-FA3D-4F04-8689-CA73FC280496}"/>
              </a:ext>
            </a:extLst>
          </p:cNvPr>
          <p:cNvPicPr>
            <a:picLocks noChangeAspect="1"/>
          </p:cNvPicPr>
          <p:nvPr/>
        </p:nvPicPr>
        <p:blipFill>
          <a:blip r:embed="rId3">
            <a:duotone>
              <a:prstClr val="black"/>
              <a:schemeClr val="accent1">
                <a:tint val="45000"/>
                <a:satMod val="400000"/>
              </a:schemeClr>
            </a:duotone>
            <a:alphaModFix amt="15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400273" y="4528042"/>
            <a:ext cx="774742" cy="1052262"/>
          </a:xfrm>
          <a:prstGeom prst="rect">
            <a:avLst/>
          </a:prstGeom>
          <a:effectLst/>
        </p:spPr>
      </p:pic>
      <p:pic>
        <p:nvPicPr>
          <p:cNvPr id="6" name="Picture1" descr="Closed lock icon.&#10;">
            <a:extLst>
              <a:ext uri="{FF2B5EF4-FFF2-40B4-BE49-F238E27FC236}">
                <a16:creationId xmlns="" xmlns:a16="http://schemas.microsoft.com/office/drawing/2014/main" id="{1A625146-00B3-48F5-944C-5608AC840B17}"/>
              </a:ext>
            </a:extLst>
          </p:cNvPr>
          <p:cNvPicPr>
            <a:picLocks noChangeAspect="1"/>
          </p:cNvPicPr>
          <p:nvPr/>
        </p:nvPicPr>
        <p:blipFill>
          <a:blip r:embed="rId5">
            <a:duotone>
              <a:prstClr val="black"/>
              <a:schemeClr val="accent1">
                <a:tint val="45000"/>
                <a:satMod val="400000"/>
              </a:schemeClr>
            </a:duotone>
            <a:alphaModFix amt="14000"/>
            <a:extLst>
              <a:ext uri="{28A0092B-C50C-407E-A947-70E740481C1C}">
                <a14:useLocalDpi xmlns:a14="http://schemas.microsoft.com/office/drawing/2010/main" val="0"/>
              </a:ext>
            </a:extLst>
          </a:blip>
          <a:stretch>
            <a:fillRect/>
          </a:stretch>
        </p:blipFill>
        <p:spPr>
          <a:xfrm>
            <a:off x="6399195" y="2823408"/>
            <a:ext cx="777615" cy="1056607"/>
          </a:xfrm>
          <a:prstGeom prst="rect">
            <a:avLst/>
          </a:prstGeom>
          <a:effectLst/>
        </p:spPr>
      </p:pic>
      <p:sp>
        <p:nvSpPr>
          <p:cNvPr id="3" name="Content">
            <a:extLst>
              <a:ext uri="{FF2B5EF4-FFF2-40B4-BE49-F238E27FC236}">
                <a16:creationId xmlns="" xmlns:a16="http://schemas.microsoft.com/office/drawing/2014/main" id="{91520CED-284C-48CC-A936-C800DAF94B12}"/>
              </a:ext>
            </a:extLst>
          </p:cNvPr>
          <p:cNvSpPr>
            <a:spLocks noGrp="1"/>
          </p:cNvSpPr>
          <p:nvPr>
            <p:ph sz="quarter" idx="13"/>
          </p:nvPr>
        </p:nvSpPr>
        <p:spPr>
          <a:xfrm>
            <a:off x="1017316" y="1945128"/>
            <a:ext cx="7188328" cy="4121150"/>
          </a:xfrm>
        </p:spPr>
        <p:txBody>
          <a:bodyPr>
            <a:normAutofit/>
          </a:bodyPr>
          <a:lstStyle/>
          <a:p>
            <a:pPr lvl="0" defTabSz="457200"/>
            <a:r>
              <a:rPr lang="en-US" dirty="0">
                <a:solidFill>
                  <a:srgbClr val="1F4E79"/>
                </a:solidFill>
                <a:latin typeface="Calibri" charset="0"/>
                <a:ea typeface="Calibri" charset="0"/>
                <a:cs typeface="Calibri" charset="0"/>
              </a:rPr>
              <a:t>Personal information is secure. Each user is treated confidentially </a:t>
            </a:r>
            <a:br>
              <a:rPr lang="en-US" dirty="0">
                <a:solidFill>
                  <a:srgbClr val="1F4E79"/>
                </a:solidFill>
                <a:latin typeface="Calibri" charset="0"/>
                <a:ea typeface="Calibri" charset="0"/>
                <a:cs typeface="Calibri" charset="0"/>
              </a:rPr>
            </a:br>
            <a:r>
              <a:rPr lang="en-US" dirty="0">
                <a:solidFill>
                  <a:srgbClr val="1F4E79"/>
                </a:solidFill>
                <a:latin typeface="Calibri" charset="0"/>
                <a:ea typeface="Calibri" charset="0"/>
                <a:cs typeface="Calibri" charset="0"/>
              </a:rPr>
              <a:t>and with respect, regardless of rank</a:t>
            </a:r>
          </a:p>
          <a:p>
            <a:pPr lvl="0" defTabSz="457200">
              <a:spcBef>
                <a:spcPts val="600"/>
              </a:spcBef>
              <a:spcAft>
                <a:spcPts val="600"/>
              </a:spcAft>
            </a:pPr>
            <a:r>
              <a:rPr lang="en-US" sz="1600" dirty="0">
                <a:solidFill>
                  <a:srgbClr val="1F4E79"/>
                </a:solidFill>
                <a:latin typeface="Calibri" charset="0"/>
                <a:ea typeface="Calibri" charset="0"/>
                <a:cs typeface="Calibri" charset="0"/>
              </a:rPr>
              <a:t>Privacy protections </a:t>
            </a:r>
            <a:r>
              <a:rPr lang="en-US" sz="1600" b="0" dirty="0">
                <a:solidFill>
                  <a:prstClr val="black">
                    <a:lumMod val="75000"/>
                    <a:lumOff val="25000"/>
                  </a:prstClr>
                </a:solidFill>
                <a:latin typeface="Calibri" charset="0"/>
                <a:ea typeface="Calibri" charset="0"/>
                <a:cs typeface="Calibri" charset="0"/>
              </a:rPr>
              <a:t>ensure your personal information will not be:</a:t>
            </a:r>
          </a:p>
          <a:p>
            <a:pPr marL="192024" lvl="1" indent="-192024" defTabSz="457200">
              <a:lnSpc>
                <a:spcPct val="100000"/>
              </a:lnSpc>
              <a:spcBef>
                <a:spcPts val="0"/>
              </a:spcBef>
              <a:buFont typeface="Arial" panose="020B0604020202020204" pitchFamily="34" charset="0"/>
              <a:buChar char="•"/>
            </a:pPr>
            <a:r>
              <a:rPr lang="en-US" dirty="0">
                <a:solidFill>
                  <a:prstClr val="black">
                    <a:lumMod val="75000"/>
                    <a:lumOff val="25000"/>
                  </a:prstClr>
                </a:solidFill>
                <a:latin typeface="Calibri" charset="0"/>
                <a:ea typeface="Calibri" charset="0"/>
                <a:cs typeface="Calibri" charset="0"/>
              </a:rPr>
              <a:t>Provided to the military or chain of command</a:t>
            </a:r>
          </a:p>
          <a:p>
            <a:pPr marL="192024" lvl="1" indent="-192024" defTabSz="457200">
              <a:lnSpc>
                <a:spcPct val="100000"/>
              </a:lnSpc>
              <a:spcBef>
                <a:spcPts val="0"/>
              </a:spcBef>
              <a:buFont typeface="Arial" panose="020B0604020202020204" pitchFamily="34" charset="0"/>
              <a:buChar char="•"/>
            </a:pPr>
            <a:r>
              <a:rPr lang="en-US" dirty="0">
                <a:solidFill>
                  <a:prstClr val="black">
                    <a:lumMod val="75000"/>
                    <a:lumOff val="25000"/>
                  </a:prstClr>
                </a:solidFill>
                <a:latin typeface="Calibri" charset="0"/>
                <a:ea typeface="Calibri" charset="0"/>
                <a:cs typeface="Calibri" charset="0"/>
              </a:rPr>
              <a:t>Shared with family or friends</a:t>
            </a:r>
          </a:p>
          <a:p>
            <a:pPr marL="192024" lvl="1" indent="-192024" defTabSz="457200">
              <a:lnSpc>
                <a:spcPct val="100000"/>
              </a:lnSpc>
              <a:spcBef>
                <a:spcPts val="0"/>
              </a:spcBef>
              <a:buFont typeface="Arial" panose="020B0604020202020204" pitchFamily="34" charset="0"/>
              <a:buChar char="•"/>
            </a:pPr>
            <a:r>
              <a:rPr lang="en-US" dirty="0">
                <a:solidFill>
                  <a:prstClr val="black">
                    <a:lumMod val="75000"/>
                    <a:lumOff val="25000"/>
                  </a:prstClr>
                </a:solidFill>
                <a:latin typeface="Calibri" charset="0"/>
                <a:ea typeface="Calibri" charset="0"/>
                <a:cs typeface="Calibri" charset="0"/>
              </a:rPr>
              <a:t>Released to other agencies</a:t>
            </a:r>
          </a:p>
          <a:p>
            <a:pPr marL="285750" lvl="0" indent="-285750" defTabSz="457200">
              <a:spcAft>
                <a:spcPts val="600"/>
              </a:spcAft>
              <a:buFont typeface="Arial" panose="020B0604020202020204" pitchFamily="34" charset="0"/>
              <a:buChar char="•"/>
            </a:pPr>
            <a:endParaRPr lang="en-US" sz="1600" b="0" dirty="0">
              <a:solidFill>
                <a:prstClr val="black">
                  <a:lumMod val="65000"/>
                  <a:lumOff val="35000"/>
                </a:prstClr>
              </a:solidFill>
              <a:latin typeface="Calibri" charset="0"/>
              <a:ea typeface="Calibri" charset="0"/>
              <a:cs typeface="Calibri" charset="0"/>
            </a:endParaRPr>
          </a:p>
          <a:p>
            <a:pPr lvl="0" defTabSz="457200">
              <a:spcAft>
                <a:spcPts val="600"/>
              </a:spcAft>
            </a:pPr>
            <a:r>
              <a:rPr lang="en-US" sz="1600" dirty="0">
                <a:solidFill>
                  <a:srgbClr val="1F4E79"/>
                </a:solidFill>
                <a:latin typeface="Calibri" charset="0"/>
                <a:ea typeface="Calibri" charset="0"/>
                <a:cs typeface="Calibri" charset="0"/>
              </a:rPr>
              <a:t>Privacy exceptions</a:t>
            </a:r>
            <a:r>
              <a:rPr lang="en-US" sz="1600" dirty="0">
                <a:solidFill>
                  <a:prstClr val="black">
                    <a:lumMod val="65000"/>
                    <a:lumOff val="35000"/>
                  </a:prstClr>
                </a:solidFill>
                <a:latin typeface="Calibri" charset="0"/>
                <a:ea typeface="Calibri" charset="0"/>
                <a:cs typeface="Calibri" charset="0"/>
              </a:rPr>
              <a:t> </a:t>
            </a:r>
            <a:r>
              <a:rPr lang="en-US" sz="1600" b="0" dirty="0">
                <a:solidFill>
                  <a:prstClr val="black">
                    <a:lumMod val="75000"/>
                    <a:lumOff val="25000"/>
                  </a:prstClr>
                </a:solidFill>
                <a:latin typeface="Calibri" charset="0"/>
                <a:ea typeface="Calibri" charset="0"/>
                <a:cs typeface="Calibri" charset="0"/>
              </a:rPr>
              <a:t>include the following duty-to-warn situations: </a:t>
            </a:r>
          </a:p>
          <a:p>
            <a:pPr marL="192024" lvl="1" indent="-192024" defTabSz="457200">
              <a:lnSpc>
                <a:spcPct val="100000"/>
              </a:lnSpc>
              <a:spcBef>
                <a:spcPts val="0"/>
              </a:spcBef>
              <a:buFont typeface="Arial" panose="020B0604020202020204" pitchFamily="34" charset="0"/>
              <a:buChar char="•"/>
            </a:pPr>
            <a:r>
              <a:rPr lang="en-US" dirty="0">
                <a:solidFill>
                  <a:prstClr val="black">
                    <a:lumMod val="75000"/>
                    <a:lumOff val="25000"/>
                  </a:prstClr>
                </a:solidFill>
                <a:latin typeface="Calibri" charset="0"/>
                <a:ea typeface="Calibri" charset="0"/>
                <a:cs typeface="Calibri" charset="0"/>
              </a:rPr>
              <a:t>Suspected family maltreatment (domestic violence, </a:t>
            </a:r>
            <a:br>
              <a:rPr lang="en-US" dirty="0">
                <a:solidFill>
                  <a:prstClr val="black">
                    <a:lumMod val="75000"/>
                    <a:lumOff val="25000"/>
                  </a:prstClr>
                </a:solidFill>
                <a:latin typeface="Calibri" charset="0"/>
                <a:ea typeface="Calibri" charset="0"/>
                <a:cs typeface="Calibri" charset="0"/>
              </a:rPr>
            </a:br>
            <a:r>
              <a:rPr lang="en-US" dirty="0">
                <a:solidFill>
                  <a:prstClr val="black">
                    <a:lumMod val="75000"/>
                    <a:lumOff val="25000"/>
                  </a:prstClr>
                </a:solidFill>
                <a:latin typeface="Calibri" charset="0"/>
                <a:ea typeface="Calibri" charset="0"/>
                <a:cs typeface="Calibri" charset="0"/>
              </a:rPr>
              <a:t>child or elder abuse or neglect) </a:t>
            </a:r>
          </a:p>
          <a:p>
            <a:pPr marL="192024" lvl="1" indent="-192024" defTabSz="457200">
              <a:lnSpc>
                <a:spcPct val="100000"/>
              </a:lnSpc>
              <a:spcBef>
                <a:spcPts val="0"/>
              </a:spcBef>
              <a:buFont typeface="Arial" panose="020B0604020202020204" pitchFamily="34" charset="0"/>
              <a:buChar char="•"/>
            </a:pPr>
            <a:r>
              <a:rPr lang="en-US" dirty="0">
                <a:solidFill>
                  <a:prstClr val="black">
                    <a:lumMod val="75000"/>
                    <a:lumOff val="25000"/>
                  </a:prstClr>
                </a:solidFill>
                <a:latin typeface="Calibri" charset="0"/>
                <a:ea typeface="Calibri" charset="0"/>
                <a:cs typeface="Calibri" charset="0"/>
              </a:rPr>
              <a:t>Harm to self or others</a:t>
            </a:r>
          </a:p>
          <a:p>
            <a:pPr marL="192024" lvl="1" indent="-192024" defTabSz="457200">
              <a:lnSpc>
                <a:spcPct val="100000"/>
              </a:lnSpc>
              <a:spcBef>
                <a:spcPts val="0"/>
              </a:spcBef>
              <a:buFont typeface="Arial" panose="020B0604020202020204" pitchFamily="34" charset="0"/>
              <a:buChar char="•"/>
            </a:pPr>
            <a:r>
              <a:rPr lang="en-US" dirty="0">
                <a:solidFill>
                  <a:prstClr val="black">
                    <a:lumMod val="75000"/>
                    <a:lumOff val="25000"/>
                  </a:prstClr>
                </a:solidFill>
                <a:latin typeface="Calibri" charset="0"/>
                <a:ea typeface="Calibri" charset="0"/>
                <a:cs typeface="Calibri" charset="0"/>
              </a:rPr>
              <a:t>Illegal activity</a:t>
            </a:r>
          </a:p>
          <a:p>
            <a:pPr lvl="0" defTabSz="457200"/>
            <a:endParaRPr lang="en-US" sz="1400" b="0" dirty="0">
              <a:solidFill>
                <a:prstClr val="black">
                  <a:lumMod val="65000"/>
                  <a:lumOff val="35000"/>
                </a:prstClr>
              </a:solidFill>
              <a:latin typeface="Calibri" charset="0"/>
              <a:ea typeface="Calibri" charset="0"/>
              <a:cs typeface="Calibri" charset="0"/>
            </a:endParaRPr>
          </a:p>
          <a:p>
            <a:endParaRPr lang="en-US" dirty="0"/>
          </a:p>
        </p:txBody>
      </p:sp>
      <p:sp>
        <p:nvSpPr>
          <p:cNvPr id="4" name="Title">
            <a:extLst>
              <a:ext uri="{FF2B5EF4-FFF2-40B4-BE49-F238E27FC236}">
                <a16:creationId xmlns="" xmlns:a16="http://schemas.microsoft.com/office/drawing/2014/main" id="{3D5B0BB1-4C91-4B59-A4D5-CBAC9C7AB770}"/>
              </a:ext>
            </a:extLst>
          </p:cNvPr>
          <p:cNvSpPr>
            <a:spLocks noGrp="1"/>
          </p:cNvSpPr>
          <p:nvPr>
            <p:ph type="title"/>
          </p:nvPr>
        </p:nvSpPr>
        <p:spPr/>
        <p:txBody>
          <a:bodyPr/>
          <a:lstStyle/>
          <a:p>
            <a:pPr lvl="0" defTabSz="914400">
              <a:lnSpc>
                <a:spcPct val="100000"/>
              </a:lnSpc>
              <a:spcBef>
                <a:spcPts val="0"/>
              </a:spcBef>
            </a:pPr>
            <a:r>
              <a:rPr lang="en-US" sz="3000" dirty="0">
                <a:solidFill>
                  <a:prstClr val="white"/>
                </a:solidFill>
                <a:latin typeface="Calibri" charset="0"/>
                <a:ea typeface="Calibri" charset="0"/>
                <a:cs typeface="Calibri" charset="0"/>
              </a:rPr>
              <a:t>Privacy Protections</a:t>
            </a:r>
            <a:endParaRPr lang="en-US" dirty="0"/>
          </a:p>
        </p:txBody>
      </p:sp>
      <p:pic>
        <p:nvPicPr>
          <p:cNvPr id="11" name="Military OneSource Logo" descr="Military One Source Logo." title="Logo">
            <a:extLst>
              <a:ext uri="{FF2B5EF4-FFF2-40B4-BE49-F238E27FC236}">
                <a16:creationId xmlns="" xmlns:a16="http://schemas.microsoft.com/office/drawing/2014/main" id="{7940156F-8D78-481F-9EB9-D72418BD6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4127188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 xmlns:a16="http://schemas.microsoft.com/office/drawing/2014/main" id="{D67D0C04-1872-4F27-8E90-2F69F87C0570}"/>
              </a:ext>
            </a:extLst>
          </p:cNvPr>
          <p:cNvSpPr>
            <a:spLocks noGrp="1"/>
          </p:cNvSpPr>
          <p:nvPr>
            <p:ph type="sldNum" sz="quarter" idx="12"/>
          </p:nvPr>
        </p:nvSpPr>
        <p:spPr/>
        <p:txBody>
          <a:bodyPr/>
          <a:lstStyle/>
          <a:p>
            <a:fld id="{9D77CC1A-F3B9-41F1-89AE-DEF1339474CB}" type="slidenum">
              <a:rPr lang="en-US" smtClean="0">
                <a:solidFill>
                  <a:prstClr val="white"/>
                </a:solidFill>
              </a:rPr>
              <a:pPr/>
              <a:t>37</a:t>
            </a:fld>
            <a:endParaRPr lang="en-US" dirty="0">
              <a:solidFill>
                <a:prstClr val="white"/>
              </a:solidFill>
            </a:endParaRPr>
          </a:p>
        </p:txBody>
      </p:sp>
      <p:sp>
        <p:nvSpPr>
          <p:cNvPr id="16" name="Footer Placeholder 15">
            <a:extLst>
              <a:ext uri="{FF2B5EF4-FFF2-40B4-BE49-F238E27FC236}">
                <a16:creationId xmlns="" xmlns:a16="http://schemas.microsoft.com/office/drawing/2014/main" id="{15CBE9F7-0402-4C95-A6FF-BE84B00DCC0C}"/>
              </a:ext>
            </a:extLst>
          </p:cNvPr>
          <p:cNvSpPr>
            <a:spLocks noGrp="1"/>
          </p:cNvSpPr>
          <p:nvPr>
            <p:ph type="ftr" sz="quarter" idx="11"/>
          </p:nvPr>
        </p:nvSpPr>
        <p:spPr/>
        <p:txBody>
          <a:bodyPr/>
          <a:lstStyle/>
          <a:p>
            <a:r>
              <a:rPr lang="en-US" dirty="0">
                <a:solidFill>
                  <a:prstClr val="white"/>
                </a:solidFill>
                <a:ea typeface="Calibri" charset="0"/>
                <a:cs typeface="Calibri" charset="0"/>
              </a:rPr>
              <a:t>www.MilitaryOneSource.mil  •  800-342-9647</a:t>
            </a:r>
          </a:p>
        </p:txBody>
      </p:sp>
      <p:sp>
        <p:nvSpPr>
          <p:cNvPr id="13" name="TextBox 12">
            <a:extLst>
              <a:ext uri="{FF2B5EF4-FFF2-40B4-BE49-F238E27FC236}">
                <a16:creationId xmlns="" xmlns:a16="http://schemas.microsoft.com/office/drawing/2014/main" id="{1E9B0C8F-7010-4E8A-B740-C6D33EBCACB4}"/>
              </a:ext>
            </a:extLst>
          </p:cNvPr>
          <p:cNvSpPr txBox="1"/>
          <p:nvPr/>
        </p:nvSpPr>
        <p:spPr>
          <a:xfrm>
            <a:off x="5896964" y="4740749"/>
            <a:ext cx="2548863" cy="584776"/>
          </a:xfrm>
          <a:prstGeom prst="rect">
            <a:avLst/>
          </a:prstGeom>
          <a:noFill/>
        </p:spPr>
        <p:txBody>
          <a:bodyPr wrap="square" rtlCol="0">
            <a:spAutoFit/>
          </a:bodyPr>
          <a:lstStyle/>
          <a:p>
            <a:pPr defTabSz="914400"/>
            <a:r>
              <a:rPr lang="en-US" sz="1600" b="1" dirty="0">
                <a:solidFill>
                  <a:srgbClr val="404040"/>
                </a:solidFill>
                <a:cs typeface="Arial"/>
              </a:rPr>
              <a:t>Interaction with </a:t>
            </a:r>
            <a:br>
              <a:rPr lang="en-US" sz="1600" b="1" dirty="0">
                <a:solidFill>
                  <a:srgbClr val="404040"/>
                </a:solidFill>
                <a:cs typeface="Arial"/>
              </a:rPr>
            </a:br>
            <a:r>
              <a:rPr lang="en-US" sz="1600" b="1" dirty="0">
                <a:solidFill>
                  <a:srgbClr val="404040"/>
                </a:solidFill>
                <a:cs typeface="Arial"/>
              </a:rPr>
              <a:t>trained professionals</a:t>
            </a:r>
          </a:p>
        </p:txBody>
      </p:sp>
      <p:pic>
        <p:nvPicPr>
          <p:cNvPr id="9" name="Interaction Icon" descr="Two figures in a circle icon.">
            <a:extLst>
              <a:ext uri="{FF2B5EF4-FFF2-40B4-BE49-F238E27FC236}">
                <a16:creationId xmlns="" xmlns:a16="http://schemas.microsoft.com/office/drawing/2014/main" id="{EA13003C-4259-48D2-A3EE-09CF0D9DE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293" y="4758135"/>
            <a:ext cx="614953" cy="514059"/>
          </a:xfrm>
          <a:prstGeom prst="rect">
            <a:avLst/>
          </a:prstGeom>
        </p:spPr>
      </p:pic>
      <p:sp>
        <p:nvSpPr>
          <p:cNvPr id="12" name="TextBox 11">
            <a:extLst>
              <a:ext uri="{FF2B5EF4-FFF2-40B4-BE49-F238E27FC236}">
                <a16:creationId xmlns="" xmlns:a16="http://schemas.microsoft.com/office/drawing/2014/main" id="{10352BF5-F744-45B5-9BFA-C7018E2313C6}"/>
              </a:ext>
            </a:extLst>
          </p:cNvPr>
          <p:cNvSpPr txBox="1"/>
          <p:nvPr/>
        </p:nvSpPr>
        <p:spPr>
          <a:xfrm>
            <a:off x="5896964" y="4127989"/>
            <a:ext cx="2817582" cy="584775"/>
          </a:xfrm>
          <a:prstGeom prst="rect">
            <a:avLst/>
          </a:prstGeom>
          <a:noFill/>
        </p:spPr>
        <p:txBody>
          <a:bodyPr wrap="square" rtlCol="0">
            <a:spAutoFit/>
          </a:bodyPr>
          <a:lstStyle/>
          <a:p>
            <a:pPr defTabSz="914400"/>
            <a:r>
              <a:rPr lang="en-US" sz="1600" b="1" spc="50" dirty="0">
                <a:solidFill>
                  <a:srgbClr val="404040"/>
                </a:solidFill>
                <a:cs typeface="Arial"/>
              </a:rPr>
              <a:t>www.MilitaryOneSource.mil</a:t>
            </a:r>
          </a:p>
        </p:txBody>
      </p:sp>
      <p:pic>
        <p:nvPicPr>
          <p:cNvPr id="8" name="Mobile Icon" descr="Mobile phone icon.">
            <a:extLst>
              <a:ext uri="{FF2B5EF4-FFF2-40B4-BE49-F238E27FC236}">
                <a16:creationId xmlns="" xmlns:a16="http://schemas.microsoft.com/office/drawing/2014/main" id="{3F952283-EE4C-440F-BB61-EBEA628AF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641" y="4040684"/>
            <a:ext cx="398256" cy="528073"/>
          </a:xfrm>
          <a:prstGeom prst="rect">
            <a:avLst/>
          </a:prstGeom>
        </p:spPr>
      </p:pic>
      <p:sp>
        <p:nvSpPr>
          <p:cNvPr id="11" name="TextBox 10">
            <a:extLst>
              <a:ext uri="{FF2B5EF4-FFF2-40B4-BE49-F238E27FC236}">
                <a16:creationId xmlns="" xmlns:a16="http://schemas.microsoft.com/office/drawing/2014/main" id="{F7C4777E-A59B-4210-894C-FD2FB2A69000}"/>
              </a:ext>
            </a:extLst>
          </p:cNvPr>
          <p:cNvSpPr txBox="1"/>
          <p:nvPr/>
        </p:nvSpPr>
        <p:spPr>
          <a:xfrm>
            <a:off x="5896964" y="3364263"/>
            <a:ext cx="2745236" cy="830997"/>
          </a:xfrm>
          <a:prstGeom prst="rect">
            <a:avLst/>
          </a:prstGeom>
          <a:noFill/>
        </p:spPr>
        <p:txBody>
          <a:bodyPr wrap="square" rtlCol="0">
            <a:spAutoFit/>
          </a:bodyPr>
          <a:lstStyle/>
          <a:p>
            <a:pPr>
              <a:defRPr/>
            </a:pPr>
            <a:r>
              <a:rPr lang="en-US" sz="1600" b="1" spc="50" dirty="0">
                <a:solidFill>
                  <a:srgbClr val="404040"/>
                </a:solidFill>
                <a:cs typeface="Arial"/>
              </a:rPr>
              <a:t>www.MilitaryOneSource.mil</a:t>
            </a:r>
          </a:p>
          <a:p>
            <a:pPr>
              <a:defRPr/>
            </a:pPr>
            <a:r>
              <a:rPr lang="en-US" sz="1600" b="1" spc="50" dirty="0">
                <a:solidFill>
                  <a:srgbClr val="404040"/>
                </a:solidFill>
                <a:cs typeface="Arial"/>
              </a:rPr>
              <a:t>with live chat</a:t>
            </a:r>
          </a:p>
        </p:txBody>
      </p:sp>
      <p:pic>
        <p:nvPicPr>
          <p:cNvPr id="7" name="WWW Icon" descr="Laptop icon.">
            <a:extLst>
              <a:ext uri="{FF2B5EF4-FFF2-40B4-BE49-F238E27FC236}">
                <a16:creationId xmlns="" xmlns:a16="http://schemas.microsoft.com/office/drawing/2014/main" id="{18901CC4-5388-40D1-B3FB-80D810421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778" y="3416020"/>
            <a:ext cx="794237" cy="392036"/>
          </a:xfrm>
          <a:prstGeom prst="rect">
            <a:avLst/>
          </a:prstGeom>
        </p:spPr>
      </p:pic>
      <p:sp>
        <p:nvSpPr>
          <p:cNvPr id="10" name="TextBox 9">
            <a:extLst>
              <a:ext uri="{FF2B5EF4-FFF2-40B4-BE49-F238E27FC236}">
                <a16:creationId xmlns="" xmlns:a16="http://schemas.microsoft.com/office/drawing/2014/main" id="{31F986DE-4C29-4829-8370-2B3B9B04C241}"/>
              </a:ext>
            </a:extLst>
          </p:cNvPr>
          <p:cNvSpPr txBox="1"/>
          <p:nvPr/>
        </p:nvSpPr>
        <p:spPr>
          <a:xfrm>
            <a:off x="5896964" y="2627174"/>
            <a:ext cx="2222015" cy="584776"/>
          </a:xfrm>
          <a:prstGeom prst="rect">
            <a:avLst/>
          </a:prstGeom>
          <a:noFill/>
        </p:spPr>
        <p:txBody>
          <a:bodyPr wrap="square" rtlCol="0">
            <a:spAutoFit/>
          </a:bodyPr>
          <a:lstStyle/>
          <a:p>
            <a:pPr defTabSz="914400"/>
            <a:r>
              <a:rPr lang="en-US" sz="1600" b="1" dirty="0">
                <a:solidFill>
                  <a:srgbClr val="404040"/>
                </a:solidFill>
                <a:cs typeface="Arial"/>
              </a:rPr>
              <a:t>Toll-free telephone</a:t>
            </a:r>
            <a:br>
              <a:rPr lang="en-US" sz="1600" b="1" dirty="0">
                <a:solidFill>
                  <a:srgbClr val="404040"/>
                </a:solidFill>
                <a:cs typeface="Arial"/>
              </a:rPr>
            </a:br>
            <a:r>
              <a:rPr lang="en-US" sz="1600" b="1" dirty="0">
                <a:solidFill>
                  <a:srgbClr val="404040"/>
                </a:solidFill>
                <a:cs typeface="Arial"/>
              </a:rPr>
              <a:t>800-342-9647</a:t>
            </a:r>
          </a:p>
        </p:txBody>
      </p:sp>
      <p:pic>
        <p:nvPicPr>
          <p:cNvPr id="6" name="Telephone Icon" descr="Phone icon">
            <a:extLst>
              <a:ext uri="{FF2B5EF4-FFF2-40B4-BE49-F238E27FC236}">
                <a16:creationId xmlns="" xmlns:a16="http://schemas.microsoft.com/office/drawing/2014/main" id="{90BEE198-8CCD-4EA2-8E77-42AA0BB55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0614" y="2657369"/>
            <a:ext cx="576805" cy="470689"/>
          </a:xfrm>
          <a:prstGeom prst="rect">
            <a:avLst/>
          </a:prstGeom>
        </p:spPr>
      </p:pic>
      <p:sp>
        <p:nvSpPr>
          <p:cNvPr id="3" name="Content Placeholder 2">
            <a:extLst>
              <a:ext uri="{FF2B5EF4-FFF2-40B4-BE49-F238E27FC236}">
                <a16:creationId xmlns="" xmlns:a16="http://schemas.microsoft.com/office/drawing/2014/main" id="{DD21EA5B-763A-4A07-B900-5B2206BB5649}"/>
              </a:ext>
            </a:extLst>
          </p:cNvPr>
          <p:cNvSpPr>
            <a:spLocks noGrp="1"/>
          </p:cNvSpPr>
          <p:nvPr>
            <p:ph sz="quarter" idx="13"/>
          </p:nvPr>
        </p:nvSpPr>
        <p:spPr>
          <a:xfrm>
            <a:off x="523789" y="2702019"/>
            <a:ext cx="4376283" cy="2445495"/>
          </a:xfrm>
        </p:spPr>
        <p:txBody>
          <a:bodyPr/>
          <a:lstStyle/>
          <a:p>
            <a:pPr lvl="0" defTabSz="457200"/>
            <a:r>
              <a:rPr lang="en-US" dirty="0">
                <a:solidFill>
                  <a:srgbClr val="1F4E79"/>
                </a:solidFill>
                <a:latin typeface="Calibri" charset="0"/>
                <a:ea typeface="Calibri" charset="0"/>
                <a:cs typeface="Calibri" charset="0"/>
              </a:rPr>
              <a:t>You Can Expect: </a:t>
            </a:r>
          </a:p>
          <a:p>
            <a:pPr marL="192024" lvl="0"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Worldwide access 24/7/365</a:t>
            </a:r>
          </a:p>
          <a:p>
            <a:pPr marL="192024" lvl="0"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Free and confidential support</a:t>
            </a:r>
          </a:p>
          <a:p>
            <a:pPr marL="192024" lvl="0"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Objective and experienced experts</a:t>
            </a:r>
          </a:p>
          <a:p>
            <a:pPr marL="192024" lvl="0"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Current and practical information and tools</a:t>
            </a:r>
          </a:p>
          <a:p>
            <a:pPr marL="192024" lvl="0" indent="-192024" defTabSz="457200">
              <a:spcAft>
                <a:spcPts val="600"/>
              </a:spcAft>
              <a:buFont typeface="Arial" panose="020B0604020202020204" pitchFamily="34" charset="0"/>
              <a:buChar char="•"/>
            </a:pPr>
            <a:r>
              <a:rPr lang="en-US" sz="1600" b="0" dirty="0">
                <a:solidFill>
                  <a:srgbClr val="404040"/>
                </a:solidFill>
                <a:latin typeface="Calibri" charset="0"/>
                <a:ea typeface="Calibri" charset="0"/>
                <a:cs typeface="Calibri" charset="0"/>
              </a:rPr>
              <a:t>A commitment to help service members and military families thrive</a:t>
            </a:r>
          </a:p>
        </p:txBody>
      </p:sp>
      <p:sp>
        <p:nvSpPr>
          <p:cNvPr id="4" name="Title 3">
            <a:extLst>
              <a:ext uri="{FF2B5EF4-FFF2-40B4-BE49-F238E27FC236}">
                <a16:creationId xmlns="" xmlns:a16="http://schemas.microsoft.com/office/drawing/2014/main" id="{2401DBC3-E45A-4BD0-B055-884D54BB2E5A}"/>
              </a:ext>
            </a:extLst>
          </p:cNvPr>
          <p:cNvSpPr>
            <a:spLocks noGrp="1"/>
          </p:cNvSpPr>
          <p:nvPr>
            <p:ph type="title"/>
          </p:nvPr>
        </p:nvSpPr>
        <p:spPr/>
        <p:txBody>
          <a:bodyPr/>
          <a:lstStyle/>
          <a:p>
            <a:pPr lvl="0" defTabSz="914400">
              <a:lnSpc>
                <a:spcPct val="100000"/>
              </a:lnSpc>
              <a:spcBef>
                <a:spcPts val="0"/>
              </a:spcBef>
            </a:pPr>
            <a:r>
              <a:rPr lang="en-US" sz="3000" dirty="0">
                <a:solidFill>
                  <a:prstClr val="white"/>
                </a:solidFill>
                <a:latin typeface="Calibri" charset="0"/>
                <a:ea typeface="Calibri" charset="0"/>
                <a:cs typeface="Calibri" charset="0"/>
              </a:rPr>
              <a:t>Connect to Your Best MilLife</a:t>
            </a:r>
            <a:endParaRPr lang="en-US" dirty="0"/>
          </a:p>
        </p:txBody>
      </p:sp>
      <p:pic>
        <p:nvPicPr>
          <p:cNvPr id="18" name="Military OneSource Logo" descr="Military One Source Logo." title="Logo">
            <a:extLst>
              <a:ext uri="{FF2B5EF4-FFF2-40B4-BE49-F238E27FC236}">
                <a16:creationId xmlns="" xmlns:a16="http://schemas.microsoft.com/office/drawing/2014/main" id="{8519FAD3-F3C0-4002-B10A-9E70D4B1B5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52993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 xmlns:a16="http://schemas.microsoft.com/office/drawing/2014/main" id="{5E05226F-7D70-42B2-AD24-58F964564700}"/>
              </a:ext>
            </a:extLst>
          </p:cNvPr>
          <p:cNvSpPr>
            <a:spLocks noGrp="1"/>
          </p:cNvSpPr>
          <p:nvPr>
            <p:ph type="sldNum" sz="quarter" idx="12"/>
          </p:nvPr>
        </p:nvSpPr>
        <p:spPr/>
        <p:txBody>
          <a:bodyPr/>
          <a:lstStyle/>
          <a:p>
            <a:fld id="{9D77CC1A-F3B9-41F1-89AE-DEF1339474CB}" type="slidenum">
              <a:rPr lang="en-US" smtClean="0">
                <a:solidFill>
                  <a:prstClr val="white"/>
                </a:solidFill>
              </a:rPr>
              <a:pPr/>
              <a:t>38</a:t>
            </a:fld>
            <a:endParaRPr lang="en-US" dirty="0">
              <a:solidFill>
                <a:prstClr val="white"/>
              </a:solidFill>
            </a:endParaRPr>
          </a:p>
        </p:txBody>
      </p:sp>
      <p:sp>
        <p:nvSpPr>
          <p:cNvPr id="10" name="Footer Placeholder 9">
            <a:extLst>
              <a:ext uri="{FF2B5EF4-FFF2-40B4-BE49-F238E27FC236}">
                <a16:creationId xmlns="" xmlns:a16="http://schemas.microsoft.com/office/drawing/2014/main" id="{E056FEF9-8398-48CB-8414-903D26F388C9}"/>
              </a:ext>
            </a:extLst>
          </p:cNvPr>
          <p:cNvSpPr>
            <a:spLocks noGrp="1"/>
          </p:cNvSpPr>
          <p:nvPr>
            <p:ph type="ftr" sz="quarter" idx="11"/>
          </p:nvPr>
        </p:nvSpPr>
        <p:spPr/>
        <p:txBody>
          <a:bodyPr/>
          <a:lstStyle/>
          <a:p>
            <a:r>
              <a:rPr lang="en-US" sz="1050" dirty="0">
                <a:solidFill>
                  <a:prstClr val="white"/>
                </a:solidFill>
                <a:ea typeface="Calibri" charset="0"/>
                <a:cs typeface="Calibri" charset="0"/>
              </a:rPr>
              <a:t>www.MilitaryOneSource.mil  •  800-342-9647</a:t>
            </a:r>
          </a:p>
        </p:txBody>
      </p:sp>
      <p:sp>
        <p:nvSpPr>
          <p:cNvPr id="20" name="Content Placeholder 19">
            <a:extLst>
              <a:ext uri="{FF2B5EF4-FFF2-40B4-BE49-F238E27FC236}">
                <a16:creationId xmlns="" xmlns:a16="http://schemas.microsoft.com/office/drawing/2014/main" id="{27F101A9-667F-4944-9628-FF0D902A9C69}"/>
              </a:ext>
            </a:extLst>
          </p:cNvPr>
          <p:cNvSpPr>
            <a:spLocks noGrp="1"/>
          </p:cNvSpPr>
          <p:nvPr>
            <p:ph sz="quarter" idx="13"/>
          </p:nvPr>
        </p:nvSpPr>
        <p:spPr/>
        <p:txBody>
          <a:bodyPr>
            <a:noAutofit/>
          </a:bodyPr>
          <a:lstStyle/>
          <a:p>
            <a:pPr lvl="0" defTabSz="457200">
              <a:lnSpc>
                <a:spcPct val="100000"/>
              </a:lnSpc>
              <a:spcBef>
                <a:spcPts val="0"/>
              </a:spcBef>
            </a:pPr>
            <a:r>
              <a:rPr lang="en-US" sz="2000" b="0" dirty="0">
                <a:solidFill>
                  <a:srgbClr val="5B9BD5">
                    <a:lumMod val="50000"/>
                  </a:srgbClr>
                </a:solidFill>
                <a:latin typeface="Calibri" charset="0"/>
                <a:ea typeface="Calibri" charset="0"/>
                <a:cs typeface="Calibri" charset="0"/>
              </a:rPr>
              <a:t>Your 24/7 connection to information, answers and support. </a:t>
            </a:r>
            <a:br>
              <a:rPr lang="en-US" sz="2000" b="0" dirty="0">
                <a:solidFill>
                  <a:srgbClr val="5B9BD5">
                    <a:lumMod val="50000"/>
                  </a:srgbClr>
                </a:solidFill>
                <a:latin typeface="Calibri" charset="0"/>
                <a:ea typeface="Calibri" charset="0"/>
                <a:cs typeface="Calibri" charset="0"/>
              </a:rPr>
            </a:br>
            <a:r>
              <a:rPr lang="en-US" sz="2000" b="0" dirty="0">
                <a:solidFill>
                  <a:srgbClr val="5B9BD5">
                    <a:lumMod val="50000"/>
                  </a:srgbClr>
                </a:solidFill>
                <a:latin typeface="Calibri" charset="0"/>
                <a:ea typeface="Calibri" charset="0"/>
                <a:cs typeface="Calibri" charset="0"/>
              </a:rPr>
              <a:t>Your one source for your best MilLife.</a:t>
            </a:r>
          </a:p>
          <a:p>
            <a:pPr lvl="0" defTabSz="457200">
              <a:lnSpc>
                <a:spcPct val="100000"/>
              </a:lnSpc>
              <a:spcBef>
                <a:spcPts val="0"/>
              </a:spcBef>
            </a:pPr>
            <a:r>
              <a:rPr lang="en-US" sz="2000" dirty="0">
                <a:solidFill>
                  <a:srgbClr val="5B9BD5">
                    <a:lumMod val="50000"/>
                  </a:srgbClr>
                </a:solidFill>
                <a:latin typeface="Calibri" charset="0"/>
                <a:ea typeface="Calibri" charset="0"/>
                <a:cs typeface="Calibri" charset="0"/>
              </a:rPr>
              <a:t>800-342-9647 • www.MilitaryOneSource.mil</a:t>
            </a:r>
          </a:p>
        </p:txBody>
      </p:sp>
      <p:sp>
        <p:nvSpPr>
          <p:cNvPr id="4" name="Title 3">
            <a:extLst>
              <a:ext uri="{FF2B5EF4-FFF2-40B4-BE49-F238E27FC236}">
                <a16:creationId xmlns="" xmlns:a16="http://schemas.microsoft.com/office/drawing/2014/main" id="{1FEE5A69-5180-4EAD-857F-015F2F198C41}"/>
              </a:ext>
            </a:extLst>
          </p:cNvPr>
          <p:cNvSpPr>
            <a:spLocks noGrp="1"/>
          </p:cNvSpPr>
          <p:nvPr>
            <p:ph type="title"/>
          </p:nvPr>
        </p:nvSpPr>
        <p:spPr/>
        <p:txBody>
          <a:bodyPr/>
          <a:lstStyle/>
          <a:p>
            <a:pPr lvl="0" defTabSz="914400">
              <a:lnSpc>
                <a:spcPct val="100000"/>
              </a:lnSpc>
              <a:spcBef>
                <a:spcPts val="0"/>
              </a:spcBef>
            </a:pPr>
            <a:r>
              <a:rPr lang="en-US" sz="3000" dirty="0">
                <a:solidFill>
                  <a:prstClr val="white"/>
                </a:solidFill>
                <a:latin typeface="Calibri" charset="0"/>
                <a:ea typeface="Calibri" charset="0"/>
                <a:cs typeface="Calibri" charset="0"/>
              </a:rPr>
              <a:t>Questions?</a:t>
            </a:r>
          </a:p>
        </p:txBody>
      </p:sp>
      <p:pic>
        <p:nvPicPr>
          <p:cNvPr id="15" name="Military OneSource Logo" descr="Military One Source Logo." title="Logo">
            <a:extLst>
              <a:ext uri="{FF2B5EF4-FFF2-40B4-BE49-F238E27FC236}">
                <a16:creationId xmlns="" xmlns:a16="http://schemas.microsoft.com/office/drawing/2014/main" id="{A99CB35B-FABB-44D7-8006-D833D1A0B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Tree>
    <p:extLst>
      <p:ext uri="{BB962C8B-B14F-4D97-AF65-F5344CB8AC3E}">
        <p14:creationId xmlns:p14="http://schemas.microsoft.com/office/powerpoint/2010/main" val="3466477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1960" y="1021976"/>
            <a:ext cx="5826719" cy="2544766"/>
          </a:xfrm>
        </p:spPr>
        <p:txBody>
          <a:bodyPr/>
          <a:lstStyle/>
          <a:p>
            <a:pPr marL="12700" algn="ctr">
              <a:lnSpc>
                <a:spcPct val="100000"/>
              </a:lnSpc>
            </a:pPr>
            <a:r>
              <a:rPr lang="en-US" b="1" spc="-5" dirty="0">
                <a:solidFill>
                  <a:srgbClr val="2D2D2D"/>
                </a:solidFill>
                <a:latin typeface="Arial"/>
                <a:cs typeface="Arial"/>
              </a:rPr>
              <a:t>O</a:t>
            </a:r>
            <a:r>
              <a:rPr lang="en-US" b="1" dirty="0">
                <a:solidFill>
                  <a:srgbClr val="2D2D2D"/>
                </a:solidFill>
                <a:latin typeface="Arial"/>
                <a:cs typeface="Arial"/>
              </a:rPr>
              <a:t>PSEC</a:t>
            </a:r>
            <a:r>
              <a:rPr lang="en-US" b="1" spc="-20" dirty="0">
                <a:solidFill>
                  <a:srgbClr val="2D2D2D"/>
                </a:solidFill>
                <a:latin typeface="Arial"/>
                <a:cs typeface="Arial"/>
              </a:rPr>
              <a:t> </a:t>
            </a:r>
            <a:r>
              <a:rPr lang="en-US" b="1" dirty="0">
                <a:solidFill>
                  <a:srgbClr val="2D2D2D"/>
                </a:solidFill>
                <a:latin typeface="Arial"/>
                <a:cs typeface="Arial"/>
              </a:rPr>
              <a:t>and</a:t>
            </a:r>
            <a:r>
              <a:rPr lang="en-US" b="1" spc="-10" dirty="0">
                <a:solidFill>
                  <a:srgbClr val="2D2D2D"/>
                </a:solidFill>
                <a:latin typeface="Arial"/>
                <a:cs typeface="Arial"/>
              </a:rPr>
              <a:t> </a:t>
            </a:r>
            <a:r>
              <a:rPr lang="en-US" b="1" dirty="0">
                <a:solidFill>
                  <a:srgbClr val="2D2D2D"/>
                </a:solidFill>
                <a:latin typeface="Arial"/>
                <a:cs typeface="Arial"/>
              </a:rPr>
              <a:t>Safe</a:t>
            </a:r>
            <a:r>
              <a:rPr lang="en-US" b="1" spc="-5" dirty="0">
                <a:solidFill>
                  <a:srgbClr val="2D2D2D"/>
                </a:solidFill>
                <a:latin typeface="Arial"/>
                <a:cs typeface="Arial"/>
              </a:rPr>
              <a:t> </a:t>
            </a:r>
            <a:r>
              <a:rPr lang="en-US" b="1" dirty="0">
                <a:solidFill>
                  <a:srgbClr val="2D2D2D"/>
                </a:solidFill>
                <a:latin typeface="Arial"/>
                <a:cs typeface="Arial"/>
              </a:rPr>
              <a:t>Social</a:t>
            </a:r>
            <a:r>
              <a:rPr lang="en-US" b="1" spc="-5" dirty="0">
                <a:solidFill>
                  <a:srgbClr val="2D2D2D"/>
                </a:solidFill>
                <a:latin typeface="Arial"/>
                <a:cs typeface="Arial"/>
              </a:rPr>
              <a:t> </a:t>
            </a:r>
            <a:r>
              <a:rPr lang="en-US" b="1" dirty="0">
                <a:solidFill>
                  <a:srgbClr val="2D2D2D"/>
                </a:solidFill>
                <a:latin typeface="Arial"/>
                <a:cs typeface="Arial"/>
              </a:rPr>
              <a:t>Net</a:t>
            </a:r>
            <a:r>
              <a:rPr lang="en-US" b="1" spc="-5" dirty="0">
                <a:solidFill>
                  <a:srgbClr val="2D2D2D"/>
                </a:solidFill>
                <a:latin typeface="Arial"/>
                <a:cs typeface="Arial"/>
              </a:rPr>
              <a:t>w</a:t>
            </a:r>
            <a:r>
              <a:rPr lang="en-US" b="1" dirty="0">
                <a:solidFill>
                  <a:srgbClr val="2D2D2D"/>
                </a:solidFill>
                <a:latin typeface="Arial"/>
                <a:cs typeface="Arial"/>
              </a:rPr>
              <a:t>o</a:t>
            </a:r>
            <a:r>
              <a:rPr lang="en-US" b="1" spc="-5" dirty="0">
                <a:solidFill>
                  <a:srgbClr val="2D2D2D"/>
                </a:solidFill>
                <a:latin typeface="Arial"/>
                <a:cs typeface="Arial"/>
              </a:rPr>
              <a:t>r</a:t>
            </a:r>
            <a:r>
              <a:rPr lang="en-US" b="1" dirty="0">
                <a:solidFill>
                  <a:srgbClr val="2D2D2D"/>
                </a:solidFill>
                <a:latin typeface="Arial"/>
                <a:cs typeface="Arial"/>
              </a:rPr>
              <a:t>king</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005" y="4514850"/>
            <a:ext cx="5016628" cy="1323066"/>
          </a:xfrm>
          <a:prstGeom prst="rect">
            <a:avLst/>
          </a:prstGeom>
        </p:spPr>
      </p:pic>
    </p:spTree>
    <p:extLst>
      <p:ext uri="{BB962C8B-B14F-4D97-AF65-F5344CB8AC3E}">
        <p14:creationId xmlns:p14="http://schemas.microsoft.com/office/powerpoint/2010/main" val="38385189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08" y="773623"/>
            <a:ext cx="7942729" cy="1320800"/>
          </a:xfrm>
        </p:spPr>
        <p:txBody>
          <a:bodyPr>
            <a:noAutofit/>
          </a:bodyPr>
          <a:lstStyle/>
          <a:p>
            <a:pPr algn="ctr"/>
            <a:r>
              <a:rPr lang="en-US" altLang="en-US" sz="4800" b="1" dirty="0">
                <a:solidFill>
                  <a:schemeClr val="tx1"/>
                </a:solidFill>
              </a:rPr>
              <a:t>Service Member and Family Readiness</a:t>
            </a:r>
            <a:endParaRPr lang="en-US" sz="4800" b="1" dirty="0">
              <a:solidFill>
                <a:schemeClr val="tx1"/>
              </a:solidFill>
            </a:endParaRPr>
          </a:p>
        </p:txBody>
      </p:sp>
      <p:sp>
        <p:nvSpPr>
          <p:cNvPr id="4" name="Content Placeholder 3"/>
          <p:cNvSpPr>
            <a:spLocks noGrp="1"/>
          </p:cNvSpPr>
          <p:nvPr>
            <p:ph sz="half" idx="1"/>
          </p:nvPr>
        </p:nvSpPr>
        <p:spPr>
          <a:xfrm>
            <a:off x="628650" y="2313391"/>
            <a:ext cx="3052177" cy="2369854"/>
          </a:xfrm>
        </p:spPr>
        <p:txBody>
          <a:bodyPr>
            <a:noAutofit/>
          </a:bodyPr>
          <a:lstStyle/>
          <a:p>
            <a:pPr marL="0" indent="0" algn="ctr">
              <a:buNone/>
            </a:pPr>
            <a:r>
              <a:rPr lang="en-US" sz="2000" b="1" u="sng" dirty="0" smtClean="0">
                <a:solidFill>
                  <a:schemeClr val="tx1"/>
                </a:solidFill>
              </a:rPr>
              <a:t>Individual Readiness</a:t>
            </a:r>
          </a:p>
          <a:p>
            <a:pPr marL="0" indent="0" algn="ctr">
              <a:buNone/>
            </a:pPr>
            <a:r>
              <a:rPr lang="en-US" altLang="en-US" sz="2000" dirty="0">
                <a:solidFill>
                  <a:schemeClr val="tx1"/>
                </a:solidFill>
              </a:rPr>
              <a:t>The state of being prepared to cope with the stressors of daily living and manage the competing demands of work life, personal life, and family </a:t>
            </a:r>
            <a:r>
              <a:rPr lang="en-US" altLang="en-US" sz="2000" dirty="0" smtClean="0">
                <a:solidFill>
                  <a:schemeClr val="tx1"/>
                </a:solidFill>
              </a:rPr>
              <a:t>life.</a:t>
            </a:r>
            <a:endParaRPr lang="en-US" sz="2000" dirty="0">
              <a:solidFill>
                <a:schemeClr val="tx1"/>
              </a:solidFill>
            </a:endParaRPr>
          </a:p>
        </p:txBody>
      </p:sp>
      <p:sp>
        <p:nvSpPr>
          <p:cNvPr id="5" name="Content Placeholder 4"/>
          <p:cNvSpPr>
            <a:spLocks noGrp="1"/>
          </p:cNvSpPr>
          <p:nvPr>
            <p:ph sz="half" idx="2"/>
          </p:nvPr>
        </p:nvSpPr>
        <p:spPr>
          <a:xfrm>
            <a:off x="5082354" y="2313391"/>
            <a:ext cx="2864858" cy="3129767"/>
          </a:xfrm>
        </p:spPr>
        <p:txBody>
          <a:bodyPr>
            <a:normAutofit/>
          </a:bodyPr>
          <a:lstStyle/>
          <a:p>
            <a:pPr marL="0" indent="0" algn="ctr">
              <a:buNone/>
            </a:pPr>
            <a:r>
              <a:rPr lang="en-US" sz="2000" b="1" u="sng" dirty="0" smtClean="0">
                <a:solidFill>
                  <a:schemeClr val="tx1"/>
                </a:solidFill>
              </a:rPr>
              <a:t>Family Readiness</a:t>
            </a:r>
          </a:p>
          <a:p>
            <a:pPr marL="0" indent="0" algn="ctr">
              <a:buNone/>
            </a:pPr>
            <a:r>
              <a:rPr lang="en-US" altLang="en-US" sz="2000" dirty="0">
                <a:solidFill>
                  <a:schemeClr val="tx1"/>
                </a:solidFill>
              </a:rPr>
              <a:t>The state of being prepared to effectively navigate the challenges of daily living experienced in the unique context of military service.</a:t>
            </a:r>
            <a:endParaRPr lang="en-US" sz="2000" b="1" u="sng" dirty="0">
              <a:solidFill>
                <a:schemeClr val="tx1"/>
              </a:solidFill>
            </a:endParaRPr>
          </a:p>
        </p:txBody>
      </p:sp>
      <p:sp>
        <p:nvSpPr>
          <p:cNvPr id="6" name="Left-Right Arrow 5"/>
          <p:cNvSpPr/>
          <p:nvPr/>
        </p:nvSpPr>
        <p:spPr>
          <a:xfrm>
            <a:off x="3797452" y="3277044"/>
            <a:ext cx="1168276" cy="60123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9"/>
          <p:cNvSpPr txBox="1">
            <a:spLocks noChangeArrowheads="1"/>
          </p:cNvSpPr>
          <p:nvPr/>
        </p:nvSpPr>
        <p:spPr bwMode="auto">
          <a:xfrm>
            <a:off x="353308" y="5531607"/>
            <a:ext cx="8056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i="1" dirty="0">
                <a:latin typeface="+mn-lt"/>
              </a:rPr>
              <a:t>Mobility and financial readiness, mobilization and deployment readiness, and </a:t>
            </a:r>
            <a:r>
              <a:rPr lang="en-US" altLang="en-US" sz="2000" i="1" dirty="0" smtClean="0">
                <a:latin typeface="+mn-lt"/>
              </a:rPr>
              <a:t>individual </a:t>
            </a:r>
            <a:r>
              <a:rPr lang="en-US" altLang="en-US" sz="2000" i="1" dirty="0">
                <a:latin typeface="+mn-lt"/>
              </a:rPr>
              <a:t>and family life readiness.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801"/>
            <a:ext cx="2358837" cy="622111"/>
          </a:xfrm>
          <a:prstGeom prst="rect">
            <a:avLst/>
          </a:prstGeom>
        </p:spPr>
      </p:pic>
    </p:spTree>
    <p:extLst>
      <p:ext uri="{BB962C8B-B14F-4D97-AF65-F5344CB8AC3E}">
        <p14:creationId xmlns:p14="http://schemas.microsoft.com/office/powerpoint/2010/main" val="208933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954040" y="744071"/>
            <a:ext cx="6347713" cy="1320800"/>
          </a:xfrm>
        </p:spPr>
        <p:txBody>
          <a:bodyPr>
            <a:normAutofit/>
          </a:bodyPr>
          <a:lstStyle/>
          <a:p>
            <a:pPr eaLnBrk="1" hangingPunct="1"/>
            <a:r>
              <a:rPr lang="en-US" altLang="en-US" sz="4400" b="1" dirty="0" smtClean="0">
                <a:solidFill>
                  <a:schemeClr val="tx1"/>
                </a:solidFill>
              </a:rPr>
              <a:t>What is OPSEC?</a:t>
            </a:r>
          </a:p>
        </p:txBody>
      </p:sp>
      <p:sp>
        <p:nvSpPr>
          <p:cNvPr id="152579" name="Rectangle 3"/>
          <p:cNvSpPr>
            <a:spLocks noGrp="1" noChangeArrowheads="1"/>
          </p:cNvSpPr>
          <p:nvPr>
            <p:ph idx="1"/>
          </p:nvPr>
        </p:nvSpPr>
        <p:spPr>
          <a:xfrm>
            <a:off x="628650" y="2242484"/>
            <a:ext cx="6673103" cy="2289175"/>
          </a:xfrm>
        </p:spPr>
        <p:txBody>
          <a:bodyPr>
            <a:normAutofit/>
          </a:bodyPr>
          <a:lstStyle/>
          <a:p>
            <a:pPr eaLnBrk="1" hangingPunct="1"/>
            <a:r>
              <a:rPr lang="en-US" altLang="en-US" sz="2400" dirty="0" smtClean="0">
                <a:solidFill>
                  <a:schemeClr val="tx1"/>
                </a:solidFill>
              </a:rPr>
              <a:t>Simply, a </a:t>
            </a:r>
            <a:r>
              <a:rPr lang="en-US" altLang="en-US" sz="2400" i="1" u="sng" dirty="0" smtClean="0">
                <a:solidFill>
                  <a:schemeClr val="tx1"/>
                </a:solidFill>
              </a:rPr>
              <a:t>process</a:t>
            </a:r>
            <a:r>
              <a:rPr lang="en-US" altLang="en-US" sz="2400" i="1" dirty="0" smtClean="0">
                <a:solidFill>
                  <a:schemeClr val="tx1"/>
                </a:solidFill>
              </a:rPr>
              <a:t> designed to protect sensitive unclassified information</a:t>
            </a:r>
          </a:p>
          <a:p>
            <a:pPr eaLnBrk="1" hangingPunct="1"/>
            <a:r>
              <a:rPr lang="en-US" altLang="en-US" sz="2400" dirty="0" smtClean="0">
                <a:solidFill>
                  <a:schemeClr val="tx1"/>
                </a:solidFill>
              </a:rPr>
              <a:t>And a </a:t>
            </a:r>
            <a:r>
              <a:rPr lang="en-US" altLang="en-US" sz="2400" i="1" dirty="0" smtClean="0">
                <a:solidFill>
                  <a:schemeClr val="tx1"/>
                </a:solidFill>
              </a:rPr>
              <a:t>way to keep our sensitive/critical information out of the hands of the “bad guys”</a:t>
            </a:r>
            <a:endParaRPr lang="en-US" altLang="en-US" sz="2400" dirty="0" smtClean="0">
              <a:solidFill>
                <a:schemeClr val="tx1"/>
              </a:solidFill>
            </a:endParaRPr>
          </a:p>
        </p:txBody>
      </p:sp>
    </p:spTree>
    <p:extLst>
      <p:ext uri="{BB962C8B-B14F-4D97-AF65-F5344CB8AC3E}">
        <p14:creationId xmlns:p14="http://schemas.microsoft.com/office/powerpoint/2010/main" val="71978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093693" y="626861"/>
            <a:ext cx="6347713" cy="1320800"/>
          </a:xfrm>
        </p:spPr>
        <p:txBody>
          <a:bodyPr>
            <a:normAutofit/>
          </a:bodyPr>
          <a:lstStyle/>
          <a:p>
            <a:pPr eaLnBrk="1" hangingPunct="1"/>
            <a:r>
              <a:rPr lang="en-US" altLang="en-US" sz="4000" b="1" dirty="0" smtClean="0">
                <a:solidFill>
                  <a:schemeClr val="tx1"/>
                </a:solidFill>
              </a:rPr>
              <a:t>The OPSEC 2-step</a:t>
            </a:r>
          </a:p>
        </p:txBody>
      </p:sp>
      <p:sp>
        <p:nvSpPr>
          <p:cNvPr id="14339" name="Rectangle 3"/>
          <p:cNvSpPr>
            <a:spLocks noGrp="1" noChangeArrowheads="1"/>
          </p:cNvSpPr>
          <p:nvPr>
            <p:ph idx="1"/>
          </p:nvPr>
        </p:nvSpPr>
        <p:spPr>
          <a:xfrm>
            <a:off x="493199" y="1988169"/>
            <a:ext cx="7548699" cy="1213410"/>
          </a:xfrm>
        </p:spPr>
        <p:txBody>
          <a:bodyPr>
            <a:noAutofit/>
          </a:bodyPr>
          <a:lstStyle/>
          <a:p>
            <a:pPr marL="0" indent="0" eaLnBrk="1" hangingPunct="1">
              <a:buNone/>
            </a:pPr>
            <a:r>
              <a:rPr lang="en-US" altLang="en-US" sz="4000" dirty="0" smtClean="0">
                <a:solidFill>
                  <a:schemeClr val="tx1"/>
                </a:solidFill>
              </a:rPr>
              <a:t>What do you need </a:t>
            </a:r>
          </a:p>
          <a:p>
            <a:pPr marL="0" indent="0" eaLnBrk="1" hangingPunct="1">
              <a:buNone/>
            </a:pPr>
            <a:r>
              <a:rPr lang="en-US" altLang="en-US" sz="4000" dirty="0" smtClean="0">
                <a:solidFill>
                  <a:schemeClr val="tx1"/>
                </a:solidFill>
              </a:rPr>
              <a:t>to protect?</a:t>
            </a:r>
          </a:p>
        </p:txBody>
      </p:sp>
      <p:pic>
        <p:nvPicPr>
          <p:cNvPr id="162820" name="Picture 5" descr="untitle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37529" y="3157465"/>
            <a:ext cx="3500076" cy="26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3199" y="3709155"/>
            <a:ext cx="3943351" cy="1323439"/>
          </a:xfrm>
          <a:prstGeom prst="rect">
            <a:avLst/>
          </a:prstGeom>
          <a:noFill/>
        </p:spPr>
        <p:txBody>
          <a:bodyPr wrap="square" rtlCol="0">
            <a:spAutoFit/>
          </a:bodyPr>
          <a:lstStyle/>
          <a:p>
            <a:r>
              <a:rPr lang="en-US" sz="4000" dirty="0" smtClean="0"/>
              <a:t>How do you need to protect it?</a:t>
            </a:r>
            <a:endParaRPr lang="en-US" sz="4000" dirty="0"/>
          </a:p>
        </p:txBody>
      </p:sp>
    </p:spTree>
    <p:extLst>
      <p:ext uri="{BB962C8B-B14F-4D97-AF65-F5344CB8AC3E}">
        <p14:creationId xmlns:p14="http://schemas.microsoft.com/office/powerpoint/2010/main" val="237566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70" y="243684"/>
            <a:ext cx="7886700" cy="1084259"/>
          </a:xfrm>
        </p:spPr>
        <p:txBody>
          <a:bodyPr>
            <a:normAutofit/>
          </a:bodyPr>
          <a:lstStyle/>
          <a:p>
            <a:r>
              <a:rPr lang="en-US" sz="4000" dirty="0" smtClean="0">
                <a:solidFill>
                  <a:schemeClr val="tx1"/>
                </a:solidFill>
              </a:rPr>
              <a:t>Critical Information List </a:t>
            </a:r>
            <a:endParaRPr lang="en-US" sz="4000" dirty="0">
              <a:solidFill>
                <a:schemeClr val="tx1"/>
              </a:solidFill>
            </a:endParaRPr>
          </a:p>
        </p:txBody>
      </p:sp>
      <p:sp>
        <p:nvSpPr>
          <p:cNvPr id="3" name="Content Placeholder 2"/>
          <p:cNvSpPr>
            <a:spLocks noGrp="1"/>
          </p:cNvSpPr>
          <p:nvPr>
            <p:ph idx="1"/>
          </p:nvPr>
        </p:nvSpPr>
        <p:spPr>
          <a:xfrm>
            <a:off x="532639" y="365126"/>
            <a:ext cx="7886700" cy="4849017"/>
          </a:xfrm>
        </p:spPr>
        <p:txBody>
          <a:bodyPr/>
          <a:lstStyle/>
          <a:p>
            <a:pPr marL="0" indent="0">
              <a:buNone/>
            </a:pPr>
            <a:r>
              <a:rPr lang="en-US" dirty="0" smtClean="0"/>
              <a:t> </a:t>
            </a:r>
            <a:endParaRPr lang="en-US" dirty="0"/>
          </a:p>
        </p:txBody>
      </p:sp>
      <p:graphicFrame>
        <p:nvGraphicFramePr>
          <p:cNvPr id="6" name="Diagram 5"/>
          <p:cNvGraphicFramePr/>
          <p:nvPr>
            <p:extLst/>
          </p:nvPr>
        </p:nvGraphicFramePr>
        <p:xfrm>
          <a:off x="232602" y="1206500"/>
          <a:ext cx="8581198" cy="5422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68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51" y="1593032"/>
            <a:ext cx="6611008" cy="3880773"/>
          </a:xfrm>
        </p:spPr>
        <p:txBody>
          <a:bodyPr>
            <a:normAutofit/>
          </a:bodyPr>
          <a:lstStyle/>
          <a:p>
            <a:r>
              <a:rPr lang="en-US" sz="2800" dirty="0" smtClean="0">
                <a:solidFill>
                  <a:schemeClr val="tx1"/>
                </a:solidFill>
              </a:rPr>
              <a:t>Safeguard critical information</a:t>
            </a:r>
          </a:p>
          <a:p>
            <a:pPr lvl="1">
              <a:buFont typeface="Wingdings" panose="05000000000000000000" pitchFamily="2" charset="2"/>
              <a:buChar char="§"/>
            </a:pPr>
            <a:r>
              <a:rPr lang="en-US" sz="2400" dirty="0" smtClean="0">
                <a:solidFill>
                  <a:schemeClr val="tx1"/>
                </a:solidFill>
              </a:rPr>
              <a:t>Be vigilant</a:t>
            </a:r>
          </a:p>
          <a:p>
            <a:pPr lvl="1">
              <a:buFont typeface="Wingdings" panose="05000000000000000000" pitchFamily="2" charset="2"/>
              <a:buChar char="§"/>
            </a:pPr>
            <a:r>
              <a:rPr lang="en-US" sz="2400" dirty="0" smtClean="0">
                <a:solidFill>
                  <a:schemeClr val="tx1"/>
                </a:solidFill>
              </a:rPr>
              <a:t>Only share information on need to know basis</a:t>
            </a:r>
          </a:p>
          <a:p>
            <a:pPr lvl="1">
              <a:buFont typeface="Wingdings" panose="05000000000000000000" pitchFamily="2" charset="2"/>
              <a:buChar char="§"/>
            </a:pPr>
            <a:r>
              <a:rPr lang="en-US" sz="2400" dirty="0" smtClean="0">
                <a:solidFill>
                  <a:schemeClr val="tx1"/>
                </a:solidFill>
              </a:rPr>
              <a:t>Safe social media</a:t>
            </a:r>
            <a:endParaRPr lang="en-US" sz="2400" dirty="0">
              <a:solidFill>
                <a:schemeClr val="tx1"/>
              </a:solidFill>
            </a:endParaRPr>
          </a:p>
        </p:txBody>
      </p:sp>
      <p:sp>
        <p:nvSpPr>
          <p:cNvPr id="4" name="Rectangle 2"/>
          <p:cNvSpPr>
            <a:spLocks noGrp="1" noChangeArrowheads="1"/>
          </p:cNvSpPr>
          <p:nvPr>
            <p:ph type="title"/>
          </p:nvPr>
        </p:nvSpPr>
        <p:spPr>
          <a:xfrm>
            <a:off x="741246" y="641131"/>
            <a:ext cx="6347713" cy="1320800"/>
          </a:xfrm>
        </p:spPr>
        <p:txBody>
          <a:bodyPr>
            <a:normAutofit/>
          </a:bodyPr>
          <a:lstStyle/>
          <a:p>
            <a:pPr algn="ctr" eaLnBrk="1" hangingPunct="1"/>
            <a:r>
              <a:rPr lang="en-US" altLang="en-US" sz="4000" b="1" dirty="0" smtClean="0">
                <a:solidFill>
                  <a:schemeClr val="tx1"/>
                </a:solidFill>
              </a:rPr>
              <a:t>How do we protect it?</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1246" y="4682359"/>
            <a:ext cx="2473135" cy="19785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395886">
            <a:off x="4395717" y="3672726"/>
            <a:ext cx="2396561" cy="22447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93980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05" y="299883"/>
            <a:ext cx="7089060" cy="1320800"/>
          </a:xfrm>
        </p:spPr>
        <p:txBody>
          <a:bodyPr/>
          <a:lstStyle/>
          <a:p>
            <a:r>
              <a:rPr lang="en-US" b="1" dirty="0" smtClean="0">
                <a:solidFill>
                  <a:schemeClr val="tx1"/>
                </a:solidFill>
              </a:rPr>
              <a:t>Daily social media interactions</a:t>
            </a:r>
            <a:endParaRPr lang="en-US" dirty="0"/>
          </a:p>
        </p:txBody>
      </p:sp>
      <p:sp>
        <p:nvSpPr>
          <p:cNvPr id="3" name="Content Placeholder 2"/>
          <p:cNvSpPr>
            <a:spLocks noGrp="1"/>
          </p:cNvSpPr>
          <p:nvPr>
            <p:ph idx="1"/>
          </p:nvPr>
        </p:nvSpPr>
        <p:spPr>
          <a:xfrm>
            <a:off x="270385" y="1107767"/>
            <a:ext cx="8327924" cy="3375023"/>
          </a:xfrm>
        </p:spPr>
        <p:txBody>
          <a:bodyPr>
            <a:noAutofit/>
          </a:bodyPr>
          <a:lstStyle/>
          <a:p>
            <a:pPr marL="355600" marR="93980">
              <a:buFont typeface="Wingdings"/>
              <a:buChar char=""/>
              <a:tabLst>
                <a:tab pos="355600" algn="l"/>
              </a:tabLst>
            </a:pPr>
            <a:r>
              <a:rPr lang="en-US" sz="2800" dirty="0">
                <a:solidFill>
                  <a:schemeClr val="tx1"/>
                </a:solidFill>
                <a:cs typeface="Arial"/>
              </a:rPr>
              <a:t>Be</a:t>
            </a:r>
            <a:r>
              <a:rPr lang="en-US" sz="2800" spc="-10" dirty="0">
                <a:solidFill>
                  <a:schemeClr val="tx1"/>
                </a:solidFill>
                <a:cs typeface="Arial"/>
              </a:rPr>
              <a:t> </a:t>
            </a:r>
            <a:r>
              <a:rPr lang="en-US" sz="2800" dirty="0">
                <a:solidFill>
                  <a:schemeClr val="tx1"/>
                </a:solidFill>
                <a:cs typeface="Arial"/>
              </a:rPr>
              <a:t>cau</a:t>
            </a:r>
            <a:r>
              <a:rPr lang="en-US" sz="2800" spc="-5" dirty="0">
                <a:solidFill>
                  <a:schemeClr val="tx1"/>
                </a:solidFill>
                <a:cs typeface="Arial"/>
              </a:rPr>
              <a:t>t</a:t>
            </a:r>
            <a:r>
              <a:rPr lang="en-US" sz="2800" dirty="0">
                <a:solidFill>
                  <a:schemeClr val="tx1"/>
                </a:solidFill>
                <a:cs typeface="Arial"/>
              </a:rPr>
              <a:t>ious</a:t>
            </a:r>
            <a:r>
              <a:rPr lang="en-US" sz="2800" spc="-10" dirty="0">
                <a:solidFill>
                  <a:schemeClr val="tx1"/>
                </a:solidFill>
                <a:cs typeface="Arial"/>
              </a:rPr>
              <a:t> </a:t>
            </a:r>
            <a:r>
              <a:rPr lang="en-US" sz="2800" dirty="0">
                <a:solidFill>
                  <a:schemeClr val="tx1"/>
                </a:solidFill>
                <a:cs typeface="Arial"/>
              </a:rPr>
              <a:t>when</a:t>
            </a:r>
            <a:r>
              <a:rPr lang="en-US" sz="2800" spc="-10" dirty="0">
                <a:solidFill>
                  <a:schemeClr val="tx1"/>
                </a:solidFill>
                <a:cs typeface="Arial"/>
              </a:rPr>
              <a:t> </a:t>
            </a:r>
            <a:r>
              <a:rPr lang="en-US" sz="2800" dirty="0">
                <a:solidFill>
                  <a:schemeClr val="tx1"/>
                </a:solidFill>
                <a:cs typeface="Arial"/>
              </a:rPr>
              <a:t>accep</a:t>
            </a:r>
            <a:r>
              <a:rPr lang="en-US" sz="2800" spc="-5" dirty="0">
                <a:solidFill>
                  <a:schemeClr val="tx1"/>
                </a:solidFill>
                <a:cs typeface="Arial"/>
              </a:rPr>
              <a:t>t</a:t>
            </a:r>
            <a:r>
              <a:rPr lang="en-US" sz="2800" dirty="0">
                <a:solidFill>
                  <a:schemeClr val="tx1"/>
                </a:solidFill>
                <a:cs typeface="Arial"/>
              </a:rPr>
              <a:t>ing</a:t>
            </a:r>
            <a:r>
              <a:rPr lang="en-US" sz="2800" spc="-10" dirty="0">
                <a:solidFill>
                  <a:schemeClr val="tx1"/>
                </a:solidFill>
                <a:cs typeface="Arial"/>
              </a:rPr>
              <a:t> </a:t>
            </a:r>
            <a:r>
              <a:rPr lang="en-US" sz="2800" spc="-5" dirty="0">
                <a:solidFill>
                  <a:schemeClr val="tx1"/>
                </a:solidFill>
                <a:cs typeface="Arial"/>
              </a:rPr>
              <a:t>f</a:t>
            </a:r>
            <a:r>
              <a:rPr lang="en-US" sz="2800" dirty="0">
                <a:solidFill>
                  <a:schemeClr val="tx1"/>
                </a:solidFill>
                <a:cs typeface="Arial"/>
              </a:rPr>
              <a:t>riend</a:t>
            </a:r>
            <a:r>
              <a:rPr lang="en-US" sz="2800" spc="-10" dirty="0">
                <a:solidFill>
                  <a:schemeClr val="tx1"/>
                </a:solidFill>
                <a:cs typeface="Arial"/>
              </a:rPr>
              <a:t> </a:t>
            </a:r>
            <a:r>
              <a:rPr lang="en-US" sz="2800" dirty="0">
                <a:solidFill>
                  <a:schemeClr val="tx1"/>
                </a:solidFill>
                <a:cs typeface="Arial"/>
              </a:rPr>
              <a:t>reques</a:t>
            </a:r>
            <a:r>
              <a:rPr lang="en-US" sz="2800" spc="-5" dirty="0">
                <a:solidFill>
                  <a:schemeClr val="tx1"/>
                </a:solidFill>
                <a:cs typeface="Arial"/>
              </a:rPr>
              <a:t>t</a:t>
            </a:r>
            <a:r>
              <a:rPr lang="en-US" sz="2800" dirty="0">
                <a:solidFill>
                  <a:schemeClr val="tx1"/>
                </a:solidFill>
                <a:cs typeface="Arial"/>
              </a:rPr>
              <a:t>s</a:t>
            </a:r>
            <a:r>
              <a:rPr lang="en-US" sz="2800" spc="-10" dirty="0">
                <a:solidFill>
                  <a:schemeClr val="tx1"/>
                </a:solidFill>
                <a:cs typeface="Arial"/>
              </a:rPr>
              <a:t> </a:t>
            </a:r>
            <a:r>
              <a:rPr lang="en-US" sz="2800" dirty="0" smtClean="0">
                <a:solidFill>
                  <a:schemeClr val="tx1"/>
                </a:solidFill>
                <a:cs typeface="Arial"/>
              </a:rPr>
              <a:t>Don’t</a:t>
            </a:r>
            <a:r>
              <a:rPr lang="en-US" sz="2800" spc="-20" dirty="0" smtClean="0">
                <a:solidFill>
                  <a:schemeClr val="tx1"/>
                </a:solidFill>
                <a:cs typeface="Arial"/>
              </a:rPr>
              <a:t> </a:t>
            </a:r>
            <a:r>
              <a:rPr lang="en-US" sz="2800" dirty="0">
                <a:solidFill>
                  <a:schemeClr val="tx1"/>
                </a:solidFill>
                <a:cs typeface="Arial"/>
              </a:rPr>
              <a:t>share in</a:t>
            </a:r>
            <a:r>
              <a:rPr lang="en-US" sz="2800" spc="-5" dirty="0">
                <a:solidFill>
                  <a:schemeClr val="tx1"/>
                </a:solidFill>
                <a:cs typeface="Arial"/>
              </a:rPr>
              <a:t>f</a:t>
            </a:r>
            <a:r>
              <a:rPr lang="en-US" sz="2800" dirty="0">
                <a:solidFill>
                  <a:schemeClr val="tx1"/>
                </a:solidFill>
                <a:cs typeface="Arial"/>
              </a:rPr>
              <a:t>orma</a:t>
            </a:r>
            <a:r>
              <a:rPr lang="en-US" sz="2800" spc="-5" dirty="0">
                <a:solidFill>
                  <a:schemeClr val="tx1"/>
                </a:solidFill>
                <a:cs typeface="Arial"/>
              </a:rPr>
              <a:t>t</a:t>
            </a:r>
            <a:r>
              <a:rPr lang="en-US" sz="2800" dirty="0">
                <a:solidFill>
                  <a:schemeClr val="tx1"/>
                </a:solidFill>
                <a:cs typeface="Arial"/>
              </a:rPr>
              <a:t>ion</a:t>
            </a:r>
            <a:r>
              <a:rPr lang="en-US" sz="2800" spc="-15"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hat you</a:t>
            </a:r>
            <a:r>
              <a:rPr lang="en-US" sz="2800" spc="-10" dirty="0">
                <a:solidFill>
                  <a:schemeClr val="tx1"/>
                </a:solidFill>
                <a:cs typeface="Arial"/>
              </a:rPr>
              <a:t> </a:t>
            </a:r>
            <a:r>
              <a:rPr lang="en-US" sz="2800" dirty="0">
                <a:solidFill>
                  <a:schemeClr val="tx1"/>
                </a:solidFill>
                <a:cs typeface="Arial"/>
              </a:rPr>
              <a:t>don’t</a:t>
            </a:r>
            <a:r>
              <a:rPr lang="en-US" sz="2800" spc="-5" dirty="0">
                <a:solidFill>
                  <a:schemeClr val="tx1"/>
                </a:solidFill>
                <a:cs typeface="Arial"/>
              </a:rPr>
              <a:t> </a:t>
            </a:r>
            <a:r>
              <a:rPr lang="en-US" sz="2800" dirty="0">
                <a:solidFill>
                  <a:schemeClr val="tx1"/>
                </a:solidFill>
                <a:cs typeface="Arial"/>
              </a:rPr>
              <a:t>want</a:t>
            </a:r>
            <a:r>
              <a:rPr lang="en-US" sz="2800" spc="-15"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o</a:t>
            </a:r>
            <a:r>
              <a:rPr lang="en-US" sz="2800" spc="5" dirty="0">
                <a:solidFill>
                  <a:schemeClr val="tx1"/>
                </a:solidFill>
                <a:cs typeface="Arial"/>
              </a:rPr>
              <a:t> </a:t>
            </a:r>
            <a:r>
              <a:rPr lang="en-US" sz="2800" dirty="0">
                <a:solidFill>
                  <a:schemeClr val="tx1"/>
                </a:solidFill>
                <a:cs typeface="Arial"/>
              </a:rPr>
              <a:t>become</a:t>
            </a:r>
            <a:r>
              <a:rPr lang="en-US" sz="2800" spc="-10" dirty="0">
                <a:solidFill>
                  <a:schemeClr val="tx1"/>
                </a:solidFill>
                <a:cs typeface="Arial"/>
              </a:rPr>
              <a:t> </a:t>
            </a:r>
            <a:r>
              <a:rPr lang="en-US" sz="2800" dirty="0">
                <a:solidFill>
                  <a:schemeClr val="tx1"/>
                </a:solidFill>
                <a:cs typeface="Arial"/>
              </a:rPr>
              <a:t>public.</a:t>
            </a:r>
            <a:r>
              <a:rPr lang="en-US" sz="2800" spc="-15" dirty="0">
                <a:solidFill>
                  <a:schemeClr val="tx1"/>
                </a:solidFill>
                <a:cs typeface="Arial"/>
              </a:rPr>
              <a:t> </a:t>
            </a:r>
            <a:endParaRPr lang="en-US" sz="2800" spc="-15" dirty="0" smtClean="0">
              <a:solidFill>
                <a:schemeClr val="tx1"/>
              </a:solidFill>
              <a:cs typeface="Arial"/>
            </a:endParaRPr>
          </a:p>
          <a:p>
            <a:pPr marL="355600" marR="93980">
              <a:buFont typeface="Wingdings"/>
              <a:buChar char=""/>
              <a:tabLst>
                <a:tab pos="355600" algn="l"/>
              </a:tabLst>
            </a:pPr>
            <a:r>
              <a:rPr lang="en-US" sz="2800" dirty="0" smtClean="0">
                <a:solidFill>
                  <a:schemeClr val="tx1"/>
                </a:solidFill>
                <a:cs typeface="Arial"/>
              </a:rPr>
              <a:t>Be </a:t>
            </a:r>
            <a:r>
              <a:rPr lang="en-US" sz="2800" dirty="0">
                <a:solidFill>
                  <a:schemeClr val="tx1"/>
                </a:solidFill>
                <a:cs typeface="Arial"/>
              </a:rPr>
              <a:t>cau</a:t>
            </a:r>
            <a:r>
              <a:rPr lang="en-US" sz="2800" spc="-5" dirty="0">
                <a:solidFill>
                  <a:schemeClr val="tx1"/>
                </a:solidFill>
                <a:cs typeface="Arial"/>
              </a:rPr>
              <a:t>t</a:t>
            </a:r>
            <a:r>
              <a:rPr lang="en-US" sz="2800" dirty="0">
                <a:solidFill>
                  <a:schemeClr val="tx1"/>
                </a:solidFill>
                <a:cs typeface="Arial"/>
              </a:rPr>
              <a:t>ious</a:t>
            </a:r>
            <a:r>
              <a:rPr lang="en-US" sz="2800" spc="-10" dirty="0">
                <a:solidFill>
                  <a:schemeClr val="tx1"/>
                </a:solidFill>
                <a:cs typeface="Arial"/>
              </a:rPr>
              <a:t> </a:t>
            </a:r>
            <a:r>
              <a:rPr lang="en-US" sz="2800" dirty="0">
                <a:solidFill>
                  <a:schemeClr val="tx1"/>
                </a:solidFill>
                <a:cs typeface="Arial"/>
              </a:rPr>
              <a:t>when</a:t>
            </a:r>
            <a:r>
              <a:rPr lang="en-US" sz="2800" spc="-10" dirty="0">
                <a:solidFill>
                  <a:schemeClr val="tx1"/>
                </a:solidFill>
                <a:cs typeface="Arial"/>
              </a:rPr>
              <a:t> </a:t>
            </a:r>
            <a:r>
              <a:rPr lang="en-US" sz="2800" dirty="0">
                <a:solidFill>
                  <a:schemeClr val="tx1"/>
                </a:solidFill>
                <a:cs typeface="Arial"/>
              </a:rPr>
              <a:t>lis</a:t>
            </a:r>
            <a:r>
              <a:rPr lang="en-US" sz="2800" spc="-5" dirty="0">
                <a:solidFill>
                  <a:schemeClr val="tx1"/>
                </a:solidFill>
                <a:cs typeface="Arial"/>
              </a:rPr>
              <a:t>t</a:t>
            </a:r>
            <a:r>
              <a:rPr lang="en-US" sz="2800" dirty="0">
                <a:solidFill>
                  <a:schemeClr val="tx1"/>
                </a:solidFill>
                <a:cs typeface="Arial"/>
              </a:rPr>
              <a:t>ing</a:t>
            </a:r>
            <a:r>
              <a:rPr lang="en-US" sz="2800" spc="-10" dirty="0">
                <a:solidFill>
                  <a:schemeClr val="tx1"/>
                </a:solidFill>
                <a:cs typeface="Arial"/>
              </a:rPr>
              <a:t> </a:t>
            </a:r>
            <a:r>
              <a:rPr lang="en-US" sz="2800" dirty="0">
                <a:solidFill>
                  <a:schemeClr val="tx1"/>
                </a:solidFill>
                <a:cs typeface="Arial"/>
              </a:rPr>
              <a:t>your</a:t>
            </a:r>
            <a:r>
              <a:rPr lang="en-US" sz="2800" spc="-5" dirty="0">
                <a:solidFill>
                  <a:schemeClr val="tx1"/>
                </a:solidFill>
                <a:cs typeface="Arial"/>
              </a:rPr>
              <a:t> </a:t>
            </a:r>
            <a:r>
              <a:rPr lang="en-US" sz="2800" dirty="0">
                <a:solidFill>
                  <a:schemeClr val="tx1"/>
                </a:solidFill>
                <a:cs typeface="Arial"/>
              </a:rPr>
              <a:t>job,</a:t>
            </a:r>
            <a:r>
              <a:rPr lang="en-US" sz="2800" spc="-5" dirty="0">
                <a:solidFill>
                  <a:schemeClr val="tx1"/>
                </a:solidFill>
                <a:cs typeface="Arial"/>
              </a:rPr>
              <a:t> </a:t>
            </a:r>
            <a:r>
              <a:rPr lang="en-US" sz="2800" dirty="0">
                <a:solidFill>
                  <a:schemeClr val="tx1"/>
                </a:solidFill>
                <a:cs typeface="Arial"/>
              </a:rPr>
              <a:t>mili</a:t>
            </a:r>
            <a:r>
              <a:rPr lang="en-US" sz="2800" spc="-5" dirty="0">
                <a:solidFill>
                  <a:schemeClr val="tx1"/>
                </a:solidFill>
                <a:cs typeface="Arial"/>
              </a:rPr>
              <a:t>t</a:t>
            </a:r>
            <a:r>
              <a:rPr lang="en-US" sz="2800" dirty="0">
                <a:solidFill>
                  <a:schemeClr val="tx1"/>
                </a:solidFill>
                <a:cs typeface="Arial"/>
              </a:rPr>
              <a:t>ary organiza</a:t>
            </a:r>
            <a:r>
              <a:rPr lang="en-US" sz="2800" spc="-5" dirty="0">
                <a:solidFill>
                  <a:schemeClr val="tx1"/>
                </a:solidFill>
                <a:cs typeface="Arial"/>
              </a:rPr>
              <a:t>t</a:t>
            </a:r>
            <a:r>
              <a:rPr lang="en-US" sz="2800" dirty="0">
                <a:solidFill>
                  <a:schemeClr val="tx1"/>
                </a:solidFill>
                <a:cs typeface="Arial"/>
              </a:rPr>
              <a:t>ion,</a:t>
            </a:r>
            <a:r>
              <a:rPr lang="en-US" sz="2800" spc="-25" dirty="0">
                <a:solidFill>
                  <a:schemeClr val="tx1"/>
                </a:solidFill>
                <a:cs typeface="Arial"/>
              </a:rPr>
              <a:t> </a:t>
            </a:r>
            <a:r>
              <a:rPr lang="en-US" sz="2800" dirty="0">
                <a:solidFill>
                  <a:schemeClr val="tx1"/>
                </a:solidFill>
                <a:cs typeface="Arial"/>
              </a:rPr>
              <a:t>educa</a:t>
            </a:r>
            <a:r>
              <a:rPr lang="en-US" sz="2800" spc="-5" dirty="0">
                <a:solidFill>
                  <a:schemeClr val="tx1"/>
                </a:solidFill>
                <a:cs typeface="Arial"/>
              </a:rPr>
              <a:t>t</a:t>
            </a:r>
            <a:r>
              <a:rPr lang="en-US" sz="2800" dirty="0">
                <a:solidFill>
                  <a:schemeClr val="tx1"/>
                </a:solidFill>
                <a:cs typeface="Arial"/>
              </a:rPr>
              <a:t>ion</a:t>
            </a:r>
            <a:r>
              <a:rPr lang="en-US" sz="2800" spc="-15" dirty="0">
                <a:solidFill>
                  <a:schemeClr val="tx1"/>
                </a:solidFill>
                <a:cs typeface="Arial"/>
              </a:rPr>
              <a:t> </a:t>
            </a:r>
            <a:r>
              <a:rPr lang="en-US" sz="2800" dirty="0">
                <a:solidFill>
                  <a:schemeClr val="tx1"/>
                </a:solidFill>
                <a:cs typeface="Arial"/>
              </a:rPr>
              <a:t>and con</a:t>
            </a:r>
            <a:r>
              <a:rPr lang="en-US" sz="2800" spc="-5" dirty="0">
                <a:solidFill>
                  <a:schemeClr val="tx1"/>
                </a:solidFill>
                <a:cs typeface="Arial"/>
              </a:rPr>
              <a:t>t</a:t>
            </a:r>
            <a:r>
              <a:rPr lang="en-US" sz="2800" dirty="0">
                <a:solidFill>
                  <a:schemeClr val="tx1"/>
                </a:solidFill>
                <a:cs typeface="Arial"/>
              </a:rPr>
              <a:t>act</a:t>
            </a:r>
            <a:r>
              <a:rPr lang="en-US" sz="2800" spc="-5" dirty="0">
                <a:solidFill>
                  <a:schemeClr val="tx1"/>
                </a:solidFill>
                <a:cs typeface="Arial"/>
              </a:rPr>
              <a:t> </a:t>
            </a:r>
            <a:r>
              <a:rPr lang="en-US" sz="2800" dirty="0">
                <a:solidFill>
                  <a:schemeClr val="tx1"/>
                </a:solidFill>
                <a:cs typeface="Arial"/>
              </a:rPr>
              <a:t>in</a:t>
            </a:r>
            <a:r>
              <a:rPr lang="en-US" sz="2800" spc="-5" dirty="0">
                <a:solidFill>
                  <a:schemeClr val="tx1"/>
                </a:solidFill>
                <a:cs typeface="Arial"/>
              </a:rPr>
              <a:t>f</a:t>
            </a:r>
            <a:r>
              <a:rPr lang="en-US" sz="2800" dirty="0">
                <a:solidFill>
                  <a:schemeClr val="tx1"/>
                </a:solidFill>
                <a:cs typeface="Arial"/>
              </a:rPr>
              <a:t>orma</a:t>
            </a:r>
            <a:r>
              <a:rPr lang="en-US" sz="2800" spc="-5" dirty="0">
                <a:solidFill>
                  <a:schemeClr val="tx1"/>
                </a:solidFill>
                <a:cs typeface="Arial"/>
              </a:rPr>
              <a:t>t</a:t>
            </a:r>
            <a:r>
              <a:rPr lang="en-US" sz="2800" dirty="0">
                <a:solidFill>
                  <a:schemeClr val="tx1"/>
                </a:solidFill>
                <a:cs typeface="Arial"/>
              </a:rPr>
              <a:t>ion.</a:t>
            </a:r>
          </a:p>
          <a:p>
            <a:pPr marL="355600" marR="5080">
              <a:spcBef>
                <a:spcPts val="430"/>
              </a:spcBef>
              <a:buFont typeface="Wingdings"/>
              <a:buChar char=""/>
              <a:tabLst>
                <a:tab pos="355600" algn="l"/>
              </a:tabLst>
            </a:pPr>
            <a:r>
              <a:rPr lang="en-US" sz="2800" dirty="0">
                <a:solidFill>
                  <a:schemeClr val="tx1"/>
                </a:solidFill>
                <a:cs typeface="Arial"/>
              </a:rPr>
              <a:t>Providing</a:t>
            </a:r>
            <a:r>
              <a:rPr lang="en-US" sz="2800" spc="-20"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oo much in</a:t>
            </a:r>
            <a:r>
              <a:rPr lang="en-US" sz="2800" spc="-5" dirty="0">
                <a:solidFill>
                  <a:schemeClr val="tx1"/>
                </a:solidFill>
                <a:cs typeface="Arial"/>
              </a:rPr>
              <a:t>f</a:t>
            </a:r>
            <a:r>
              <a:rPr lang="en-US" sz="2800" dirty="0">
                <a:solidFill>
                  <a:schemeClr val="tx1"/>
                </a:solidFill>
                <a:cs typeface="Arial"/>
              </a:rPr>
              <a:t>orma</a:t>
            </a:r>
            <a:r>
              <a:rPr lang="en-US" sz="2800" spc="-5" dirty="0">
                <a:solidFill>
                  <a:schemeClr val="tx1"/>
                </a:solidFill>
                <a:cs typeface="Arial"/>
              </a:rPr>
              <a:t>t</a:t>
            </a:r>
            <a:r>
              <a:rPr lang="en-US" sz="2800" dirty="0">
                <a:solidFill>
                  <a:schemeClr val="tx1"/>
                </a:solidFill>
                <a:cs typeface="Arial"/>
              </a:rPr>
              <a:t>ion</a:t>
            </a:r>
            <a:r>
              <a:rPr lang="en-US" sz="2800" spc="-10" dirty="0">
                <a:solidFill>
                  <a:schemeClr val="tx1"/>
                </a:solidFill>
                <a:cs typeface="Arial"/>
              </a:rPr>
              <a:t> </a:t>
            </a:r>
            <a:r>
              <a:rPr lang="en-US" sz="2800" dirty="0">
                <a:solidFill>
                  <a:schemeClr val="tx1"/>
                </a:solidFill>
                <a:cs typeface="Arial"/>
              </a:rPr>
              <a:t>in</a:t>
            </a:r>
            <a:r>
              <a:rPr lang="en-US" sz="2800" spc="-10" dirty="0">
                <a:solidFill>
                  <a:schemeClr val="tx1"/>
                </a:solidFill>
                <a:cs typeface="Arial"/>
              </a:rPr>
              <a:t> </a:t>
            </a:r>
            <a:r>
              <a:rPr lang="en-US" sz="2800" dirty="0">
                <a:solidFill>
                  <a:schemeClr val="tx1"/>
                </a:solidFill>
                <a:cs typeface="Arial"/>
              </a:rPr>
              <a:t>your</a:t>
            </a:r>
            <a:r>
              <a:rPr lang="en-US" sz="2800" spc="-5" dirty="0">
                <a:solidFill>
                  <a:schemeClr val="tx1"/>
                </a:solidFill>
                <a:cs typeface="Arial"/>
              </a:rPr>
              <a:t> </a:t>
            </a:r>
            <a:r>
              <a:rPr lang="en-US" sz="2800" dirty="0">
                <a:solidFill>
                  <a:schemeClr val="tx1"/>
                </a:solidFill>
                <a:cs typeface="Arial"/>
              </a:rPr>
              <a:t>pro</a:t>
            </a:r>
            <a:r>
              <a:rPr lang="en-US" sz="2800" spc="-5" dirty="0">
                <a:solidFill>
                  <a:schemeClr val="tx1"/>
                </a:solidFill>
                <a:cs typeface="Arial"/>
              </a:rPr>
              <a:t>f</a:t>
            </a:r>
            <a:r>
              <a:rPr lang="en-US" sz="2800" dirty="0">
                <a:solidFill>
                  <a:schemeClr val="tx1"/>
                </a:solidFill>
                <a:cs typeface="Arial"/>
              </a:rPr>
              <a:t>ile</a:t>
            </a:r>
            <a:r>
              <a:rPr lang="en-US" sz="2800" spc="-10" dirty="0">
                <a:solidFill>
                  <a:schemeClr val="tx1"/>
                </a:solidFill>
                <a:cs typeface="Arial"/>
              </a:rPr>
              <a:t> </a:t>
            </a:r>
            <a:r>
              <a:rPr lang="en-US" sz="2800" dirty="0">
                <a:solidFill>
                  <a:schemeClr val="tx1"/>
                </a:solidFill>
                <a:cs typeface="Arial"/>
              </a:rPr>
              <a:t>can leave</a:t>
            </a:r>
            <a:r>
              <a:rPr lang="en-US" sz="2800" spc="-10" dirty="0">
                <a:solidFill>
                  <a:schemeClr val="tx1"/>
                </a:solidFill>
                <a:cs typeface="Arial"/>
              </a:rPr>
              <a:t> </a:t>
            </a:r>
            <a:r>
              <a:rPr lang="en-US" sz="2800" dirty="0">
                <a:solidFill>
                  <a:schemeClr val="tx1"/>
                </a:solidFill>
                <a:cs typeface="Arial"/>
              </a:rPr>
              <a:t>you</a:t>
            </a:r>
            <a:r>
              <a:rPr lang="en-US" sz="2800" spc="-10" dirty="0">
                <a:solidFill>
                  <a:schemeClr val="tx1"/>
                </a:solidFill>
                <a:cs typeface="Arial"/>
              </a:rPr>
              <a:t> </a:t>
            </a:r>
            <a:r>
              <a:rPr lang="en-US" sz="2800" dirty="0" smtClean="0">
                <a:solidFill>
                  <a:schemeClr val="tx1"/>
                </a:solidFill>
                <a:cs typeface="Arial"/>
              </a:rPr>
              <a:t>exposed</a:t>
            </a:r>
            <a:endParaRPr lang="en-US" sz="2800" dirty="0">
              <a:solidFill>
                <a:schemeClr val="tx1"/>
              </a:solidFill>
            </a:endParaRPr>
          </a:p>
        </p:txBody>
      </p:sp>
      <p:sp>
        <p:nvSpPr>
          <p:cNvPr id="4" name="object 15"/>
          <p:cNvSpPr/>
          <p:nvPr/>
        </p:nvSpPr>
        <p:spPr>
          <a:xfrm>
            <a:off x="2138515" y="5324168"/>
            <a:ext cx="4124631" cy="1258282"/>
          </a:xfrm>
          <a:prstGeom prst="rect">
            <a:avLst/>
          </a:prstGeom>
          <a:blipFill>
            <a:blip r:embed="rId3" cstate="print"/>
            <a:stretch>
              <a:fillRect/>
            </a:stretch>
          </a:blipFill>
        </p:spPr>
        <p:txBody>
          <a:bodyPr wrap="square" lIns="0" tIns="0" rIns="0" bIns="0" rtlCol="0"/>
          <a:lstStyle/>
          <a:p>
            <a:endParaRPr/>
          </a:p>
        </p:txBody>
      </p:sp>
      <p:sp>
        <p:nvSpPr>
          <p:cNvPr id="5" name="object 20"/>
          <p:cNvSpPr/>
          <p:nvPr/>
        </p:nvSpPr>
        <p:spPr>
          <a:xfrm>
            <a:off x="2138515" y="5941404"/>
            <a:ext cx="745707" cy="641046"/>
          </a:xfrm>
          <a:prstGeom prst="rect">
            <a:avLst/>
          </a:prstGeom>
          <a:blipFill>
            <a:blip r:embed="rId4" cstate="print"/>
            <a:stretch>
              <a:fillRect/>
            </a:stretch>
          </a:blipFill>
        </p:spPr>
        <p:txBody>
          <a:bodyPr wrap="square" lIns="0" tIns="0" rIns="0" bIns="0" rtlCol="0"/>
          <a:lstStyle/>
          <a:p>
            <a:endParaRPr/>
          </a:p>
        </p:txBody>
      </p:sp>
      <p:sp>
        <p:nvSpPr>
          <p:cNvPr id="6" name="object 19"/>
          <p:cNvSpPr txBox="1"/>
          <p:nvPr/>
        </p:nvSpPr>
        <p:spPr>
          <a:xfrm>
            <a:off x="3007882" y="6046483"/>
            <a:ext cx="1426465" cy="215444"/>
          </a:xfrm>
          <a:prstGeom prst="rect">
            <a:avLst/>
          </a:prstGeom>
          <a:solidFill>
            <a:schemeClr val="bg1"/>
          </a:solidFill>
        </p:spPr>
        <p:txBody>
          <a:bodyPr vert="horz" wrap="square" lIns="0" tIns="0" rIns="0" bIns="0" rtlCol="0">
            <a:spAutoFit/>
          </a:bodyPr>
          <a:lstStyle/>
          <a:p>
            <a:pPr marL="12700">
              <a:lnSpc>
                <a:spcPct val="100000"/>
              </a:lnSpc>
            </a:pPr>
            <a:r>
              <a:rPr sz="1400" spc="-15" dirty="0">
                <a:solidFill>
                  <a:srgbClr val="002060"/>
                </a:solidFill>
                <a:latin typeface="Arial"/>
                <a:cs typeface="Arial"/>
              </a:rPr>
              <a:t>P</a:t>
            </a:r>
            <a:r>
              <a:rPr sz="1400" spc="-5" dirty="0">
                <a:solidFill>
                  <a:srgbClr val="002060"/>
                </a:solidFill>
                <a:latin typeface="Arial"/>
                <a:cs typeface="Arial"/>
              </a:rPr>
              <a:t>vt. </a:t>
            </a:r>
            <a:r>
              <a:rPr sz="1400" spc="-20" dirty="0">
                <a:solidFill>
                  <a:srgbClr val="002060"/>
                </a:solidFill>
                <a:latin typeface="Arial"/>
                <a:cs typeface="Arial"/>
              </a:rPr>
              <a:t>C</a:t>
            </a:r>
            <a:r>
              <a:rPr sz="1400" spc="-10" dirty="0">
                <a:solidFill>
                  <a:srgbClr val="002060"/>
                </a:solidFill>
                <a:latin typeface="Arial"/>
                <a:cs typeface="Arial"/>
              </a:rPr>
              <a:t>reeper</a:t>
            </a:r>
            <a:endParaRPr sz="1400" dirty="0">
              <a:latin typeface="Arial"/>
              <a:cs typeface="Arial"/>
            </a:endParaRPr>
          </a:p>
        </p:txBody>
      </p:sp>
    </p:spTree>
    <p:extLst>
      <p:ext uri="{BB962C8B-B14F-4D97-AF65-F5344CB8AC3E}">
        <p14:creationId xmlns:p14="http://schemas.microsoft.com/office/powerpoint/2010/main" val="37662689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06" y="358877"/>
            <a:ext cx="6347713" cy="1320800"/>
          </a:xfrm>
        </p:spPr>
        <p:txBody>
          <a:bodyPr/>
          <a:lstStyle/>
          <a:p>
            <a:r>
              <a:rPr lang="en-US" b="1" dirty="0" smtClean="0">
                <a:solidFill>
                  <a:schemeClr val="tx1"/>
                </a:solidFill>
              </a:rPr>
              <a:t>What not to post</a:t>
            </a:r>
            <a:endParaRPr lang="en-US" dirty="0"/>
          </a:p>
        </p:txBody>
      </p:sp>
      <p:sp>
        <p:nvSpPr>
          <p:cNvPr id="3" name="Content Placeholder 2"/>
          <p:cNvSpPr>
            <a:spLocks noGrp="1"/>
          </p:cNvSpPr>
          <p:nvPr>
            <p:ph idx="1"/>
          </p:nvPr>
        </p:nvSpPr>
        <p:spPr>
          <a:xfrm>
            <a:off x="137650" y="1128203"/>
            <a:ext cx="7590504" cy="3880773"/>
          </a:xfrm>
        </p:spPr>
        <p:txBody>
          <a:bodyPr>
            <a:normAutofit/>
          </a:bodyPr>
          <a:lstStyle/>
          <a:p>
            <a:pPr marL="355600" marR="271145">
              <a:buFont typeface="Wingdings"/>
              <a:buChar char=""/>
              <a:tabLst>
                <a:tab pos="356235" algn="l"/>
              </a:tabLst>
            </a:pPr>
            <a:r>
              <a:rPr lang="en-US" sz="2800" dirty="0" smtClean="0">
                <a:solidFill>
                  <a:schemeClr val="tx1"/>
                </a:solidFill>
                <a:cs typeface="Arial"/>
              </a:rPr>
              <a:t>Do</a:t>
            </a:r>
            <a:r>
              <a:rPr lang="en-US" sz="2800" spc="-10" dirty="0" smtClean="0">
                <a:solidFill>
                  <a:schemeClr val="tx1"/>
                </a:solidFill>
                <a:cs typeface="Arial"/>
              </a:rPr>
              <a:t> </a:t>
            </a:r>
            <a:r>
              <a:rPr lang="en-US" sz="2800" dirty="0">
                <a:solidFill>
                  <a:schemeClr val="tx1"/>
                </a:solidFill>
                <a:cs typeface="Arial"/>
              </a:rPr>
              <a:t>not</a:t>
            </a:r>
            <a:r>
              <a:rPr lang="en-US" sz="2800" spc="-5" dirty="0">
                <a:solidFill>
                  <a:schemeClr val="tx1"/>
                </a:solidFill>
                <a:cs typeface="Arial"/>
              </a:rPr>
              <a:t> </a:t>
            </a:r>
            <a:r>
              <a:rPr lang="en-US" sz="2800" dirty="0">
                <a:solidFill>
                  <a:schemeClr val="tx1"/>
                </a:solidFill>
                <a:cs typeface="Arial"/>
              </a:rPr>
              <a:t>post</a:t>
            </a:r>
            <a:r>
              <a:rPr lang="en-US" sz="2800" spc="-5" dirty="0">
                <a:solidFill>
                  <a:schemeClr val="tx1"/>
                </a:solidFill>
                <a:cs typeface="Arial"/>
              </a:rPr>
              <a:t> </a:t>
            </a:r>
            <a:r>
              <a:rPr lang="en-US" sz="2800" dirty="0">
                <a:solidFill>
                  <a:schemeClr val="tx1"/>
                </a:solidFill>
                <a:cs typeface="Arial"/>
              </a:rPr>
              <a:t>personally iden</a:t>
            </a:r>
            <a:r>
              <a:rPr lang="en-US" sz="2800" spc="-5" dirty="0">
                <a:solidFill>
                  <a:schemeClr val="tx1"/>
                </a:solidFill>
                <a:cs typeface="Arial"/>
              </a:rPr>
              <a:t>t</a:t>
            </a:r>
            <a:r>
              <a:rPr lang="en-US" sz="2800" dirty="0">
                <a:solidFill>
                  <a:schemeClr val="tx1"/>
                </a:solidFill>
                <a:cs typeface="Arial"/>
              </a:rPr>
              <a:t>i</a:t>
            </a:r>
            <a:r>
              <a:rPr lang="en-US" sz="2800" spc="-5" dirty="0">
                <a:solidFill>
                  <a:schemeClr val="tx1"/>
                </a:solidFill>
                <a:cs typeface="Arial"/>
              </a:rPr>
              <a:t>f</a:t>
            </a:r>
            <a:r>
              <a:rPr lang="en-US" sz="2800" dirty="0">
                <a:solidFill>
                  <a:schemeClr val="tx1"/>
                </a:solidFill>
                <a:cs typeface="Arial"/>
              </a:rPr>
              <a:t>iable</a:t>
            </a:r>
            <a:r>
              <a:rPr lang="en-US" sz="2800" spc="-20" dirty="0">
                <a:solidFill>
                  <a:schemeClr val="tx1"/>
                </a:solidFill>
                <a:cs typeface="Arial"/>
              </a:rPr>
              <a:t> </a:t>
            </a:r>
            <a:r>
              <a:rPr lang="en-US" sz="2800" dirty="0">
                <a:solidFill>
                  <a:schemeClr val="tx1"/>
                </a:solidFill>
                <a:cs typeface="Arial"/>
              </a:rPr>
              <a:t>in</a:t>
            </a:r>
            <a:r>
              <a:rPr lang="en-US" sz="2800" spc="-5" dirty="0">
                <a:solidFill>
                  <a:schemeClr val="tx1"/>
                </a:solidFill>
                <a:cs typeface="Arial"/>
              </a:rPr>
              <a:t>f</a:t>
            </a:r>
            <a:r>
              <a:rPr lang="en-US" sz="2800" dirty="0">
                <a:solidFill>
                  <a:schemeClr val="tx1"/>
                </a:solidFill>
                <a:cs typeface="Arial"/>
              </a:rPr>
              <a:t>orma</a:t>
            </a:r>
            <a:r>
              <a:rPr lang="en-US" sz="2800" spc="-5" dirty="0">
                <a:solidFill>
                  <a:schemeClr val="tx1"/>
                </a:solidFill>
                <a:cs typeface="Arial"/>
              </a:rPr>
              <a:t>t</a:t>
            </a:r>
            <a:r>
              <a:rPr lang="en-US" sz="2800" dirty="0">
                <a:solidFill>
                  <a:schemeClr val="tx1"/>
                </a:solidFill>
                <a:cs typeface="Arial"/>
              </a:rPr>
              <a:t>ion</a:t>
            </a:r>
            <a:r>
              <a:rPr lang="en-US" sz="2800" spc="-15" dirty="0">
                <a:solidFill>
                  <a:schemeClr val="tx1"/>
                </a:solidFill>
                <a:cs typeface="Arial"/>
              </a:rPr>
              <a:t> </a:t>
            </a:r>
            <a:endParaRPr lang="en-US" sz="2800" spc="-15" dirty="0" smtClean="0">
              <a:solidFill>
                <a:schemeClr val="tx1"/>
              </a:solidFill>
              <a:cs typeface="Arial"/>
            </a:endParaRPr>
          </a:p>
          <a:p>
            <a:pPr marL="355600" marR="271145">
              <a:buFont typeface="Wingdings"/>
              <a:buChar char=""/>
              <a:tabLst>
                <a:tab pos="356235" algn="l"/>
              </a:tabLst>
            </a:pPr>
            <a:r>
              <a:rPr lang="en-US" sz="2800" spc="-5" dirty="0" smtClean="0">
                <a:solidFill>
                  <a:schemeClr val="tx1"/>
                </a:solidFill>
                <a:cs typeface="Arial"/>
              </a:rPr>
              <a:t>I</a:t>
            </a:r>
            <a:r>
              <a:rPr lang="en-US" sz="2800" dirty="0" smtClean="0">
                <a:solidFill>
                  <a:schemeClr val="tx1"/>
                </a:solidFill>
                <a:cs typeface="Arial"/>
              </a:rPr>
              <a:t>f</a:t>
            </a:r>
            <a:r>
              <a:rPr lang="en-US" sz="2800" spc="-5" dirty="0" smtClean="0">
                <a:solidFill>
                  <a:schemeClr val="tx1"/>
                </a:solidFill>
                <a:cs typeface="Arial"/>
              </a:rPr>
              <a:t> </a:t>
            </a:r>
            <a:r>
              <a:rPr lang="en-US" sz="2800" dirty="0">
                <a:solidFill>
                  <a:schemeClr val="tx1"/>
                </a:solidFill>
                <a:cs typeface="Arial"/>
              </a:rPr>
              <a:t>you aren’t</a:t>
            </a:r>
            <a:r>
              <a:rPr lang="en-US" sz="2800" spc="-15" dirty="0">
                <a:solidFill>
                  <a:schemeClr val="tx1"/>
                </a:solidFill>
                <a:cs typeface="Arial"/>
              </a:rPr>
              <a:t> </a:t>
            </a:r>
            <a:r>
              <a:rPr lang="en-US" sz="2800" dirty="0">
                <a:solidFill>
                  <a:schemeClr val="tx1"/>
                </a:solidFill>
                <a:cs typeface="Arial"/>
              </a:rPr>
              <a:t>com</a:t>
            </a:r>
            <a:r>
              <a:rPr lang="en-US" sz="2800" spc="-5" dirty="0">
                <a:solidFill>
                  <a:schemeClr val="tx1"/>
                </a:solidFill>
                <a:cs typeface="Arial"/>
              </a:rPr>
              <a:t>f</a:t>
            </a:r>
            <a:r>
              <a:rPr lang="en-US" sz="2800" dirty="0">
                <a:solidFill>
                  <a:schemeClr val="tx1"/>
                </a:solidFill>
                <a:cs typeface="Arial"/>
              </a:rPr>
              <a:t>or</a:t>
            </a:r>
            <a:r>
              <a:rPr lang="en-US" sz="2800" spc="-5" dirty="0">
                <a:solidFill>
                  <a:schemeClr val="tx1"/>
                </a:solidFill>
                <a:cs typeface="Arial"/>
              </a:rPr>
              <a:t>t</a:t>
            </a:r>
            <a:r>
              <a:rPr lang="en-US" sz="2800" dirty="0">
                <a:solidFill>
                  <a:schemeClr val="tx1"/>
                </a:solidFill>
                <a:cs typeface="Arial"/>
              </a:rPr>
              <a:t>able</a:t>
            </a:r>
            <a:r>
              <a:rPr lang="en-US" sz="2800" spc="-10" dirty="0">
                <a:solidFill>
                  <a:schemeClr val="tx1"/>
                </a:solidFill>
                <a:cs typeface="Arial"/>
              </a:rPr>
              <a:t> </a:t>
            </a:r>
            <a:r>
              <a:rPr lang="en-US" sz="2800" dirty="0">
                <a:solidFill>
                  <a:schemeClr val="tx1"/>
                </a:solidFill>
                <a:cs typeface="Arial"/>
              </a:rPr>
              <a:t>placing</a:t>
            </a:r>
            <a:r>
              <a:rPr lang="en-US" sz="2800" spc="-15"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he same in</a:t>
            </a:r>
            <a:r>
              <a:rPr lang="en-US" sz="2800" spc="-5" dirty="0">
                <a:solidFill>
                  <a:schemeClr val="tx1"/>
                </a:solidFill>
                <a:cs typeface="Arial"/>
              </a:rPr>
              <a:t>f</a:t>
            </a:r>
            <a:r>
              <a:rPr lang="en-US" sz="2800" dirty="0">
                <a:solidFill>
                  <a:schemeClr val="tx1"/>
                </a:solidFill>
                <a:cs typeface="Arial"/>
              </a:rPr>
              <a:t>orma</a:t>
            </a:r>
            <a:r>
              <a:rPr lang="en-US" sz="2800" spc="-5" dirty="0">
                <a:solidFill>
                  <a:schemeClr val="tx1"/>
                </a:solidFill>
                <a:cs typeface="Arial"/>
              </a:rPr>
              <a:t>t</a:t>
            </a:r>
            <a:r>
              <a:rPr lang="en-US" sz="2800" dirty="0">
                <a:solidFill>
                  <a:schemeClr val="tx1"/>
                </a:solidFill>
                <a:cs typeface="Arial"/>
              </a:rPr>
              <a:t>ion</a:t>
            </a:r>
            <a:r>
              <a:rPr lang="en-US" sz="2800" spc="-10" dirty="0">
                <a:solidFill>
                  <a:schemeClr val="tx1"/>
                </a:solidFill>
                <a:cs typeface="Arial"/>
              </a:rPr>
              <a:t> </a:t>
            </a:r>
            <a:r>
              <a:rPr lang="en-US" sz="2800" dirty="0">
                <a:solidFill>
                  <a:schemeClr val="tx1"/>
                </a:solidFill>
                <a:cs typeface="Arial"/>
              </a:rPr>
              <a:t>on</a:t>
            </a:r>
            <a:r>
              <a:rPr lang="en-US" sz="2800" spc="-10" dirty="0">
                <a:solidFill>
                  <a:schemeClr val="tx1"/>
                </a:solidFill>
                <a:cs typeface="Arial"/>
              </a:rPr>
              <a:t> </a:t>
            </a:r>
            <a:r>
              <a:rPr lang="en-US" sz="2800" dirty="0">
                <a:solidFill>
                  <a:schemeClr val="tx1"/>
                </a:solidFill>
                <a:cs typeface="Arial"/>
              </a:rPr>
              <a:t>a sign in</a:t>
            </a:r>
            <a:r>
              <a:rPr lang="en-US" sz="2800" spc="-10" dirty="0">
                <a:solidFill>
                  <a:schemeClr val="tx1"/>
                </a:solidFill>
                <a:cs typeface="Arial"/>
              </a:rPr>
              <a:t> </a:t>
            </a:r>
            <a:r>
              <a:rPr lang="en-US" sz="2800" dirty="0">
                <a:solidFill>
                  <a:schemeClr val="tx1"/>
                </a:solidFill>
                <a:cs typeface="Arial"/>
              </a:rPr>
              <a:t>your</a:t>
            </a:r>
            <a:r>
              <a:rPr lang="en-US" sz="2800" spc="-5" dirty="0">
                <a:solidFill>
                  <a:schemeClr val="tx1"/>
                </a:solidFill>
                <a:cs typeface="Arial"/>
              </a:rPr>
              <a:t> f</a:t>
            </a:r>
            <a:r>
              <a:rPr lang="en-US" sz="2800" dirty="0">
                <a:solidFill>
                  <a:schemeClr val="tx1"/>
                </a:solidFill>
                <a:cs typeface="Arial"/>
              </a:rPr>
              <a:t>ront</a:t>
            </a:r>
            <a:r>
              <a:rPr lang="en-US" sz="2800" spc="-5" dirty="0">
                <a:solidFill>
                  <a:schemeClr val="tx1"/>
                </a:solidFill>
                <a:cs typeface="Arial"/>
              </a:rPr>
              <a:t> </a:t>
            </a:r>
            <a:r>
              <a:rPr lang="en-US" sz="2800" dirty="0">
                <a:solidFill>
                  <a:schemeClr val="tx1"/>
                </a:solidFill>
                <a:cs typeface="Arial"/>
              </a:rPr>
              <a:t>yard, don’t</a:t>
            </a:r>
            <a:r>
              <a:rPr lang="en-US" sz="2800" spc="-20" dirty="0">
                <a:solidFill>
                  <a:schemeClr val="tx1"/>
                </a:solidFill>
                <a:cs typeface="Arial"/>
              </a:rPr>
              <a:t> </a:t>
            </a:r>
            <a:r>
              <a:rPr lang="en-US" sz="2800" dirty="0">
                <a:solidFill>
                  <a:schemeClr val="tx1"/>
                </a:solidFill>
                <a:cs typeface="Arial"/>
              </a:rPr>
              <a:t>put</a:t>
            </a:r>
            <a:r>
              <a:rPr lang="en-US" sz="2800" spc="-5" dirty="0">
                <a:solidFill>
                  <a:schemeClr val="tx1"/>
                </a:solidFill>
                <a:cs typeface="Arial"/>
              </a:rPr>
              <a:t> </a:t>
            </a:r>
            <a:r>
              <a:rPr lang="en-US" sz="2800" dirty="0">
                <a:solidFill>
                  <a:schemeClr val="tx1"/>
                </a:solidFill>
                <a:cs typeface="Arial"/>
              </a:rPr>
              <a:t>it online.</a:t>
            </a:r>
          </a:p>
          <a:p>
            <a:endParaRPr lang="en-US" sz="2000" dirty="0"/>
          </a:p>
        </p:txBody>
      </p:sp>
      <p:sp>
        <p:nvSpPr>
          <p:cNvPr id="4" name="object 17"/>
          <p:cNvSpPr/>
          <p:nvPr/>
        </p:nvSpPr>
        <p:spPr>
          <a:xfrm>
            <a:off x="381898" y="3717312"/>
            <a:ext cx="7682592" cy="258332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75598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58877"/>
            <a:ext cx="6347713" cy="1320800"/>
          </a:xfrm>
        </p:spPr>
        <p:txBody>
          <a:bodyPr/>
          <a:lstStyle/>
          <a:p>
            <a:pPr algn="ctr"/>
            <a:r>
              <a:rPr lang="en-US" b="1" dirty="0" smtClean="0">
                <a:solidFill>
                  <a:schemeClr val="tx1"/>
                </a:solidFill>
              </a:rPr>
              <a:t>Privacy Settings</a:t>
            </a:r>
            <a:endParaRPr lang="en-US" dirty="0"/>
          </a:p>
        </p:txBody>
      </p:sp>
      <p:sp>
        <p:nvSpPr>
          <p:cNvPr id="3" name="Content Placeholder 2"/>
          <p:cNvSpPr>
            <a:spLocks noGrp="1"/>
          </p:cNvSpPr>
          <p:nvPr>
            <p:ph idx="1"/>
          </p:nvPr>
        </p:nvSpPr>
        <p:spPr>
          <a:xfrm>
            <a:off x="72259" y="1121235"/>
            <a:ext cx="5142272" cy="5390584"/>
          </a:xfrm>
        </p:spPr>
        <p:txBody>
          <a:bodyPr>
            <a:normAutofit/>
          </a:bodyPr>
          <a:lstStyle/>
          <a:p>
            <a:pPr marL="355600" marR="146050">
              <a:spcBef>
                <a:spcPts val="430"/>
              </a:spcBef>
              <a:buFont typeface="Wingdings"/>
              <a:buChar char=""/>
              <a:tabLst>
                <a:tab pos="356235" algn="l"/>
              </a:tabLst>
            </a:pPr>
            <a:r>
              <a:rPr lang="en-US" sz="2400" spc="-5" dirty="0" smtClean="0">
                <a:solidFill>
                  <a:schemeClr val="tx1"/>
                </a:solidFill>
                <a:cs typeface="Arial"/>
              </a:rPr>
              <a:t>F</a:t>
            </a:r>
            <a:r>
              <a:rPr lang="en-US" sz="2400" dirty="0" smtClean="0">
                <a:solidFill>
                  <a:schemeClr val="tx1"/>
                </a:solidFill>
                <a:cs typeface="Arial"/>
              </a:rPr>
              <a:t>acebook</a:t>
            </a:r>
            <a:r>
              <a:rPr lang="en-US" sz="2400" spc="-30" dirty="0" smtClean="0">
                <a:solidFill>
                  <a:schemeClr val="tx1"/>
                </a:solidFill>
                <a:cs typeface="Arial"/>
              </a:rPr>
              <a:t>’</a:t>
            </a:r>
            <a:r>
              <a:rPr lang="en-US" sz="2400" dirty="0" smtClean="0">
                <a:solidFill>
                  <a:schemeClr val="tx1"/>
                </a:solidFill>
                <a:cs typeface="Arial"/>
              </a:rPr>
              <a:t>s</a:t>
            </a:r>
            <a:r>
              <a:rPr lang="en-US" sz="2400" spc="-25" dirty="0" smtClean="0">
                <a:solidFill>
                  <a:schemeClr val="tx1"/>
                </a:solidFill>
                <a:cs typeface="Arial"/>
              </a:rPr>
              <a:t> </a:t>
            </a:r>
            <a:r>
              <a:rPr lang="en-US" sz="2400" dirty="0">
                <a:solidFill>
                  <a:schemeClr val="tx1"/>
                </a:solidFill>
                <a:cs typeface="Arial"/>
              </a:rPr>
              <a:t>de</a:t>
            </a:r>
            <a:r>
              <a:rPr lang="en-US" sz="2400" spc="-5" dirty="0">
                <a:solidFill>
                  <a:schemeClr val="tx1"/>
                </a:solidFill>
                <a:cs typeface="Arial"/>
              </a:rPr>
              <a:t>f</a:t>
            </a:r>
            <a:r>
              <a:rPr lang="en-US" sz="2400" dirty="0">
                <a:solidFill>
                  <a:schemeClr val="tx1"/>
                </a:solidFill>
                <a:cs typeface="Arial"/>
              </a:rPr>
              <a:t>ault</a:t>
            </a:r>
            <a:r>
              <a:rPr lang="en-US" sz="2400" spc="-5" dirty="0">
                <a:solidFill>
                  <a:schemeClr val="tx1"/>
                </a:solidFill>
                <a:cs typeface="Arial"/>
              </a:rPr>
              <a:t> </a:t>
            </a:r>
            <a:r>
              <a:rPr lang="en-US" sz="2400" dirty="0">
                <a:solidFill>
                  <a:schemeClr val="tx1"/>
                </a:solidFill>
                <a:cs typeface="Arial"/>
              </a:rPr>
              <a:t>privacy</a:t>
            </a:r>
            <a:r>
              <a:rPr lang="en-US" sz="2400" spc="-10" dirty="0">
                <a:solidFill>
                  <a:schemeClr val="tx1"/>
                </a:solidFill>
                <a:cs typeface="Arial"/>
              </a:rPr>
              <a:t> </a:t>
            </a:r>
            <a:r>
              <a:rPr lang="en-US" sz="2400" dirty="0">
                <a:solidFill>
                  <a:schemeClr val="tx1"/>
                </a:solidFill>
                <a:cs typeface="Arial"/>
              </a:rPr>
              <a:t>se</a:t>
            </a:r>
            <a:r>
              <a:rPr lang="en-US" sz="2400" spc="-5" dirty="0">
                <a:solidFill>
                  <a:schemeClr val="tx1"/>
                </a:solidFill>
                <a:cs typeface="Arial"/>
              </a:rPr>
              <a:t>tt</a:t>
            </a:r>
            <a:r>
              <a:rPr lang="en-US" sz="2400" dirty="0">
                <a:solidFill>
                  <a:schemeClr val="tx1"/>
                </a:solidFill>
                <a:cs typeface="Arial"/>
              </a:rPr>
              <a:t>ings</a:t>
            </a:r>
            <a:r>
              <a:rPr lang="en-US" sz="2400" spc="-5" dirty="0">
                <a:solidFill>
                  <a:schemeClr val="tx1"/>
                </a:solidFill>
                <a:cs typeface="Arial"/>
              </a:rPr>
              <a:t> </a:t>
            </a:r>
            <a:r>
              <a:rPr lang="en-US" sz="2400" dirty="0">
                <a:solidFill>
                  <a:schemeClr val="tx1"/>
                </a:solidFill>
                <a:cs typeface="Arial"/>
              </a:rPr>
              <a:t>are o</a:t>
            </a:r>
            <a:r>
              <a:rPr lang="en-US" sz="2400" spc="-5" dirty="0">
                <a:solidFill>
                  <a:schemeClr val="tx1"/>
                </a:solidFill>
                <a:cs typeface="Arial"/>
              </a:rPr>
              <a:t>ft</a:t>
            </a:r>
            <a:r>
              <a:rPr lang="en-US" sz="2400" dirty="0">
                <a:solidFill>
                  <a:schemeClr val="tx1"/>
                </a:solidFill>
                <a:cs typeface="Arial"/>
              </a:rPr>
              <a:t>en</a:t>
            </a:r>
            <a:r>
              <a:rPr lang="en-US" sz="2400" spc="-10" dirty="0">
                <a:solidFill>
                  <a:schemeClr val="tx1"/>
                </a:solidFill>
                <a:cs typeface="Arial"/>
              </a:rPr>
              <a:t> </a:t>
            </a:r>
            <a:r>
              <a:rPr lang="en-US" sz="2400" dirty="0">
                <a:solidFill>
                  <a:schemeClr val="tx1"/>
                </a:solidFill>
                <a:cs typeface="Arial"/>
              </a:rPr>
              <a:t>public,</a:t>
            </a:r>
            <a:r>
              <a:rPr lang="en-US" sz="2400" spc="-15" dirty="0">
                <a:solidFill>
                  <a:schemeClr val="tx1"/>
                </a:solidFill>
                <a:cs typeface="Arial"/>
              </a:rPr>
              <a:t> </a:t>
            </a:r>
            <a:r>
              <a:rPr lang="en-US" sz="2400" dirty="0">
                <a:solidFill>
                  <a:schemeClr val="tx1"/>
                </a:solidFill>
                <a:cs typeface="Arial"/>
              </a:rPr>
              <a:t>but</a:t>
            </a:r>
            <a:r>
              <a:rPr lang="en-US" sz="2400" spc="-10" dirty="0">
                <a:solidFill>
                  <a:schemeClr val="tx1"/>
                </a:solidFill>
                <a:cs typeface="Arial"/>
              </a:rPr>
              <a:t> </a:t>
            </a:r>
            <a:r>
              <a:rPr lang="en-US" sz="2400" spc="-5" dirty="0">
                <a:solidFill>
                  <a:schemeClr val="tx1"/>
                </a:solidFill>
                <a:cs typeface="Arial"/>
              </a:rPr>
              <a:t>F</a:t>
            </a:r>
            <a:r>
              <a:rPr lang="en-US" sz="2400" dirty="0">
                <a:solidFill>
                  <a:schemeClr val="tx1"/>
                </a:solidFill>
                <a:cs typeface="Arial"/>
              </a:rPr>
              <a:t>acebook</a:t>
            </a:r>
            <a:r>
              <a:rPr lang="en-US" sz="2400" spc="-15" dirty="0">
                <a:solidFill>
                  <a:schemeClr val="tx1"/>
                </a:solidFill>
                <a:cs typeface="Arial"/>
              </a:rPr>
              <a:t> </a:t>
            </a:r>
            <a:r>
              <a:rPr lang="en-US" sz="2400" dirty="0">
                <a:solidFill>
                  <a:schemeClr val="tx1"/>
                </a:solidFill>
                <a:cs typeface="Arial"/>
              </a:rPr>
              <a:t>provides various</a:t>
            </a:r>
            <a:r>
              <a:rPr lang="en-US" sz="2400" spc="-15" dirty="0">
                <a:solidFill>
                  <a:schemeClr val="tx1"/>
                </a:solidFill>
                <a:cs typeface="Arial"/>
              </a:rPr>
              <a:t> </a:t>
            </a:r>
            <a:r>
              <a:rPr lang="en-US" sz="2400" dirty="0">
                <a:solidFill>
                  <a:schemeClr val="tx1"/>
                </a:solidFill>
                <a:cs typeface="Arial"/>
              </a:rPr>
              <a:t>se</a:t>
            </a:r>
            <a:r>
              <a:rPr lang="en-US" sz="2400" spc="-5" dirty="0">
                <a:solidFill>
                  <a:schemeClr val="tx1"/>
                </a:solidFill>
                <a:cs typeface="Arial"/>
              </a:rPr>
              <a:t>tt</a:t>
            </a:r>
            <a:r>
              <a:rPr lang="en-US" sz="2400" dirty="0">
                <a:solidFill>
                  <a:schemeClr val="tx1"/>
                </a:solidFill>
                <a:cs typeface="Arial"/>
              </a:rPr>
              <a:t>ing op</a:t>
            </a:r>
            <a:r>
              <a:rPr lang="en-US" sz="2400" spc="-5" dirty="0">
                <a:solidFill>
                  <a:schemeClr val="tx1"/>
                </a:solidFill>
                <a:cs typeface="Arial"/>
              </a:rPr>
              <a:t>t</a:t>
            </a:r>
            <a:r>
              <a:rPr lang="en-US" sz="2400" dirty="0">
                <a:solidFill>
                  <a:schemeClr val="tx1"/>
                </a:solidFill>
                <a:cs typeface="Arial"/>
              </a:rPr>
              <a:t>ions</a:t>
            </a:r>
            <a:r>
              <a:rPr lang="en-US" sz="2400" spc="-10" dirty="0">
                <a:solidFill>
                  <a:schemeClr val="tx1"/>
                </a:solidFill>
                <a:cs typeface="Arial"/>
              </a:rPr>
              <a:t> </a:t>
            </a:r>
            <a:r>
              <a:rPr lang="en-US" sz="2400" spc="-5" dirty="0">
                <a:solidFill>
                  <a:schemeClr val="tx1"/>
                </a:solidFill>
                <a:cs typeface="Arial"/>
              </a:rPr>
              <a:t>t</a:t>
            </a:r>
            <a:r>
              <a:rPr lang="en-US" sz="2400" dirty="0">
                <a:solidFill>
                  <a:schemeClr val="tx1"/>
                </a:solidFill>
                <a:cs typeface="Arial"/>
              </a:rPr>
              <a:t>hat</a:t>
            </a:r>
            <a:r>
              <a:rPr lang="en-US" sz="2400" spc="-5" dirty="0">
                <a:solidFill>
                  <a:schemeClr val="tx1"/>
                </a:solidFill>
                <a:cs typeface="Arial"/>
              </a:rPr>
              <a:t> </a:t>
            </a:r>
            <a:r>
              <a:rPr lang="en-US" sz="2400" dirty="0">
                <a:solidFill>
                  <a:schemeClr val="tx1"/>
                </a:solidFill>
                <a:cs typeface="Arial"/>
              </a:rPr>
              <a:t>help </a:t>
            </a:r>
            <a:r>
              <a:rPr lang="en-US" sz="2400" dirty="0" smtClean="0">
                <a:solidFill>
                  <a:schemeClr val="tx1"/>
                </a:solidFill>
                <a:cs typeface="Arial"/>
              </a:rPr>
              <a:t>users</a:t>
            </a:r>
            <a:r>
              <a:rPr lang="en-US" sz="2400" spc="-5" dirty="0" smtClean="0">
                <a:solidFill>
                  <a:schemeClr val="tx1"/>
                </a:solidFill>
                <a:cs typeface="Arial"/>
              </a:rPr>
              <a:t> </a:t>
            </a:r>
            <a:r>
              <a:rPr lang="en-US" sz="2400" dirty="0">
                <a:solidFill>
                  <a:schemeClr val="tx1"/>
                </a:solidFill>
                <a:cs typeface="Arial"/>
              </a:rPr>
              <a:t>adjust</a:t>
            </a:r>
            <a:r>
              <a:rPr lang="en-US" sz="2400" spc="-15" dirty="0">
                <a:solidFill>
                  <a:schemeClr val="tx1"/>
                </a:solidFill>
                <a:cs typeface="Arial"/>
              </a:rPr>
              <a:t> </a:t>
            </a:r>
            <a:r>
              <a:rPr lang="en-US" sz="2400" dirty="0">
                <a:solidFill>
                  <a:schemeClr val="tx1"/>
                </a:solidFill>
                <a:cs typeface="Arial"/>
              </a:rPr>
              <a:t>privacy</a:t>
            </a:r>
            <a:r>
              <a:rPr lang="en-US" sz="2400" spc="-10" dirty="0">
                <a:solidFill>
                  <a:schemeClr val="tx1"/>
                </a:solidFill>
                <a:cs typeface="Arial"/>
              </a:rPr>
              <a:t> </a:t>
            </a:r>
            <a:r>
              <a:rPr lang="en-US" sz="2400" dirty="0">
                <a:solidFill>
                  <a:schemeClr val="tx1"/>
                </a:solidFill>
                <a:cs typeface="Arial"/>
              </a:rPr>
              <a:t>se</a:t>
            </a:r>
            <a:r>
              <a:rPr lang="en-US" sz="2400" spc="-5" dirty="0">
                <a:solidFill>
                  <a:schemeClr val="tx1"/>
                </a:solidFill>
                <a:cs typeface="Arial"/>
              </a:rPr>
              <a:t>tt</a:t>
            </a:r>
            <a:r>
              <a:rPr lang="en-US" sz="2400" dirty="0">
                <a:solidFill>
                  <a:schemeClr val="tx1"/>
                </a:solidFill>
                <a:cs typeface="Arial"/>
              </a:rPr>
              <a:t>ings.</a:t>
            </a:r>
          </a:p>
          <a:p>
            <a:pPr marL="355600" marR="5080">
              <a:spcBef>
                <a:spcPts val="430"/>
              </a:spcBef>
              <a:buFont typeface="Wingdings"/>
              <a:buChar char=""/>
              <a:tabLst>
                <a:tab pos="356235" algn="l"/>
              </a:tabLst>
            </a:pPr>
            <a:r>
              <a:rPr lang="en-US" sz="2400" spc="-105" dirty="0">
                <a:solidFill>
                  <a:schemeClr val="tx1"/>
                </a:solidFill>
                <a:cs typeface="Arial"/>
              </a:rPr>
              <a:t>T</a:t>
            </a:r>
            <a:r>
              <a:rPr lang="en-US" sz="2400" dirty="0">
                <a:solidFill>
                  <a:schemeClr val="tx1"/>
                </a:solidFill>
                <a:cs typeface="Arial"/>
              </a:rPr>
              <a:t>wi</a:t>
            </a:r>
            <a:r>
              <a:rPr lang="en-US" sz="2400" spc="-5" dirty="0">
                <a:solidFill>
                  <a:schemeClr val="tx1"/>
                </a:solidFill>
                <a:cs typeface="Arial"/>
              </a:rPr>
              <a:t>tt</a:t>
            </a:r>
            <a:r>
              <a:rPr lang="en-US" sz="2400" dirty="0">
                <a:solidFill>
                  <a:schemeClr val="tx1"/>
                </a:solidFill>
                <a:cs typeface="Arial"/>
              </a:rPr>
              <a:t>er</a:t>
            </a:r>
            <a:r>
              <a:rPr lang="en-US" sz="2400" spc="-5" dirty="0">
                <a:solidFill>
                  <a:schemeClr val="tx1"/>
                </a:solidFill>
                <a:cs typeface="Arial"/>
              </a:rPr>
              <a:t> </a:t>
            </a:r>
            <a:r>
              <a:rPr lang="en-US" sz="2400" dirty="0">
                <a:solidFill>
                  <a:schemeClr val="tx1"/>
                </a:solidFill>
                <a:cs typeface="Arial"/>
              </a:rPr>
              <a:t>allows</a:t>
            </a:r>
            <a:r>
              <a:rPr lang="en-US" sz="2400" spc="-15" dirty="0">
                <a:solidFill>
                  <a:schemeClr val="tx1"/>
                </a:solidFill>
                <a:cs typeface="Arial"/>
              </a:rPr>
              <a:t> </a:t>
            </a:r>
            <a:r>
              <a:rPr lang="en-US" sz="2400" dirty="0">
                <a:solidFill>
                  <a:schemeClr val="tx1"/>
                </a:solidFill>
                <a:cs typeface="Arial"/>
              </a:rPr>
              <a:t>users</a:t>
            </a:r>
            <a:r>
              <a:rPr lang="en-US" sz="2400" spc="-5" dirty="0">
                <a:solidFill>
                  <a:schemeClr val="tx1"/>
                </a:solidFill>
                <a:cs typeface="Arial"/>
              </a:rPr>
              <a:t> t</a:t>
            </a:r>
            <a:r>
              <a:rPr lang="en-US" sz="2400" dirty="0">
                <a:solidFill>
                  <a:schemeClr val="tx1"/>
                </a:solidFill>
                <a:cs typeface="Arial"/>
              </a:rPr>
              <a:t>o keep </a:t>
            </a:r>
            <a:r>
              <a:rPr lang="en-US" sz="2400" spc="-5" dirty="0">
                <a:solidFill>
                  <a:schemeClr val="tx1"/>
                </a:solidFill>
                <a:cs typeface="Arial"/>
              </a:rPr>
              <a:t>t</a:t>
            </a:r>
            <a:r>
              <a:rPr lang="en-US" sz="2400" dirty="0">
                <a:solidFill>
                  <a:schemeClr val="tx1"/>
                </a:solidFill>
                <a:cs typeface="Arial"/>
              </a:rPr>
              <a:t>heir</a:t>
            </a:r>
            <a:r>
              <a:rPr lang="en-US" sz="2400" spc="-40" dirty="0">
                <a:solidFill>
                  <a:schemeClr val="tx1"/>
                </a:solidFill>
                <a:cs typeface="Arial"/>
              </a:rPr>
              <a:t> </a:t>
            </a:r>
            <a:r>
              <a:rPr lang="en-US" sz="2400" spc="-105" dirty="0">
                <a:solidFill>
                  <a:schemeClr val="tx1"/>
                </a:solidFill>
                <a:cs typeface="Arial"/>
              </a:rPr>
              <a:t>T</a:t>
            </a:r>
            <a:r>
              <a:rPr lang="en-US" sz="2400" dirty="0">
                <a:solidFill>
                  <a:schemeClr val="tx1"/>
                </a:solidFill>
                <a:cs typeface="Arial"/>
              </a:rPr>
              <a:t>wee</a:t>
            </a:r>
            <a:r>
              <a:rPr lang="en-US" sz="2400" spc="-5" dirty="0">
                <a:solidFill>
                  <a:schemeClr val="tx1"/>
                </a:solidFill>
                <a:cs typeface="Arial"/>
              </a:rPr>
              <a:t>t</a:t>
            </a:r>
            <a:r>
              <a:rPr lang="en-US" sz="2400" dirty="0">
                <a:solidFill>
                  <a:schemeClr val="tx1"/>
                </a:solidFill>
                <a:cs typeface="Arial"/>
              </a:rPr>
              <a:t>s </a:t>
            </a:r>
            <a:r>
              <a:rPr lang="en-US" sz="2400" dirty="0" smtClean="0">
                <a:solidFill>
                  <a:schemeClr val="tx1"/>
                </a:solidFill>
                <a:cs typeface="Arial"/>
              </a:rPr>
              <a:t>priva</a:t>
            </a:r>
            <a:r>
              <a:rPr lang="en-US" sz="2400" spc="-5" dirty="0" smtClean="0">
                <a:solidFill>
                  <a:schemeClr val="tx1"/>
                </a:solidFill>
                <a:cs typeface="Arial"/>
              </a:rPr>
              <a:t>t</a:t>
            </a:r>
            <a:r>
              <a:rPr lang="en-US" sz="2400" dirty="0" smtClean="0">
                <a:solidFill>
                  <a:schemeClr val="tx1"/>
                </a:solidFill>
                <a:cs typeface="Arial"/>
              </a:rPr>
              <a:t>e</a:t>
            </a:r>
            <a:endParaRPr lang="en-US" sz="2400" spc="-15" dirty="0" smtClean="0">
              <a:solidFill>
                <a:schemeClr val="tx1"/>
              </a:solidFill>
              <a:cs typeface="Arial"/>
            </a:endParaRPr>
          </a:p>
          <a:p>
            <a:pPr marL="355600" marR="5080">
              <a:spcBef>
                <a:spcPts val="430"/>
              </a:spcBef>
              <a:buFont typeface="Wingdings"/>
              <a:buChar char=""/>
              <a:tabLst>
                <a:tab pos="356235" algn="l"/>
              </a:tabLst>
            </a:pPr>
            <a:r>
              <a:rPr lang="en-US" sz="2400" spc="-5" dirty="0" smtClean="0">
                <a:solidFill>
                  <a:schemeClr val="tx1"/>
                </a:solidFill>
                <a:cs typeface="Arial"/>
              </a:rPr>
              <a:t>F</a:t>
            </a:r>
            <a:r>
              <a:rPr lang="en-US" sz="2400" dirty="0" smtClean="0">
                <a:solidFill>
                  <a:schemeClr val="tx1"/>
                </a:solidFill>
                <a:cs typeface="Arial"/>
              </a:rPr>
              <a:t>lickr </a:t>
            </a:r>
            <a:r>
              <a:rPr lang="en-US" sz="2400" dirty="0">
                <a:solidFill>
                  <a:schemeClr val="tx1"/>
                </a:solidFill>
                <a:cs typeface="Arial"/>
              </a:rPr>
              <a:t>gives</a:t>
            </a:r>
            <a:r>
              <a:rPr lang="en-US" sz="2400" spc="-10" dirty="0">
                <a:solidFill>
                  <a:schemeClr val="tx1"/>
                </a:solidFill>
                <a:cs typeface="Arial"/>
              </a:rPr>
              <a:t> </a:t>
            </a:r>
            <a:r>
              <a:rPr lang="en-US" sz="2400" dirty="0">
                <a:solidFill>
                  <a:schemeClr val="tx1"/>
                </a:solidFill>
                <a:cs typeface="Arial"/>
              </a:rPr>
              <a:t>users</a:t>
            </a:r>
            <a:r>
              <a:rPr lang="en-US" sz="2400" spc="-5" dirty="0">
                <a:solidFill>
                  <a:schemeClr val="tx1"/>
                </a:solidFill>
                <a:cs typeface="Arial"/>
              </a:rPr>
              <a:t> t</a:t>
            </a:r>
            <a:r>
              <a:rPr lang="en-US" sz="2400" dirty="0">
                <a:solidFill>
                  <a:schemeClr val="tx1"/>
                </a:solidFill>
                <a:cs typeface="Arial"/>
              </a:rPr>
              <a:t>he op</a:t>
            </a:r>
            <a:r>
              <a:rPr lang="en-US" sz="2400" spc="-5" dirty="0">
                <a:solidFill>
                  <a:schemeClr val="tx1"/>
                </a:solidFill>
                <a:cs typeface="Arial"/>
              </a:rPr>
              <a:t>t</a:t>
            </a:r>
            <a:r>
              <a:rPr lang="en-US" sz="2400" dirty="0">
                <a:solidFill>
                  <a:schemeClr val="tx1"/>
                </a:solidFill>
                <a:cs typeface="Arial"/>
              </a:rPr>
              <a:t>ion of</a:t>
            </a:r>
            <a:r>
              <a:rPr lang="en-US" sz="2400" spc="-15" dirty="0">
                <a:solidFill>
                  <a:schemeClr val="tx1"/>
                </a:solidFill>
                <a:cs typeface="Arial"/>
              </a:rPr>
              <a:t> </a:t>
            </a:r>
            <a:r>
              <a:rPr lang="en-US" sz="2400" dirty="0">
                <a:solidFill>
                  <a:schemeClr val="tx1"/>
                </a:solidFill>
                <a:cs typeface="Arial"/>
              </a:rPr>
              <a:t>keeping</a:t>
            </a:r>
            <a:r>
              <a:rPr lang="en-US" sz="2400" spc="-10" dirty="0">
                <a:solidFill>
                  <a:schemeClr val="tx1"/>
                </a:solidFill>
                <a:cs typeface="Arial"/>
              </a:rPr>
              <a:t> </a:t>
            </a:r>
            <a:r>
              <a:rPr lang="en-US" sz="2400" dirty="0">
                <a:solidFill>
                  <a:schemeClr val="tx1"/>
                </a:solidFill>
                <a:cs typeface="Arial"/>
              </a:rPr>
              <a:t>pho</a:t>
            </a:r>
            <a:r>
              <a:rPr lang="en-US" sz="2400" spc="-5" dirty="0">
                <a:solidFill>
                  <a:schemeClr val="tx1"/>
                </a:solidFill>
                <a:cs typeface="Arial"/>
              </a:rPr>
              <a:t>t</a:t>
            </a:r>
            <a:r>
              <a:rPr lang="en-US" sz="2400" dirty="0">
                <a:solidFill>
                  <a:schemeClr val="tx1"/>
                </a:solidFill>
                <a:cs typeface="Arial"/>
              </a:rPr>
              <a:t>os</a:t>
            </a:r>
            <a:r>
              <a:rPr lang="en-US" sz="2400" spc="-10" dirty="0">
                <a:solidFill>
                  <a:schemeClr val="tx1"/>
                </a:solidFill>
                <a:cs typeface="Arial"/>
              </a:rPr>
              <a:t> </a:t>
            </a:r>
            <a:r>
              <a:rPr lang="en-US" sz="2400" dirty="0">
                <a:solidFill>
                  <a:schemeClr val="tx1"/>
                </a:solidFill>
                <a:cs typeface="Arial"/>
              </a:rPr>
              <a:t>priva</a:t>
            </a:r>
            <a:r>
              <a:rPr lang="en-US" sz="2400" spc="-5" dirty="0">
                <a:solidFill>
                  <a:schemeClr val="tx1"/>
                </a:solidFill>
                <a:cs typeface="Arial"/>
              </a:rPr>
              <a:t>t</a:t>
            </a:r>
            <a:r>
              <a:rPr lang="en-US" sz="2400" dirty="0">
                <a:solidFill>
                  <a:schemeClr val="tx1"/>
                </a:solidFill>
                <a:cs typeface="Arial"/>
              </a:rPr>
              <a:t>e.</a:t>
            </a:r>
            <a:r>
              <a:rPr lang="en-US" sz="2400" spc="-40" dirty="0">
                <a:solidFill>
                  <a:schemeClr val="tx1"/>
                </a:solidFill>
                <a:cs typeface="Arial"/>
              </a:rPr>
              <a:t> </a:t>
            </a:r>
            <a:endParaRPr lang="en-US" sz="2400" spc="-40" dirty="0" smtClean="0">
              <a:solidFill>
                <a:schemeClr val="tx1"/>
              </a:solidFill>
              <a:cs typeface="Arial"/>
            </a:endParaRPr>
          </a:p>
          <a:p>
            <a:pPr marL="355600" marR="5080">
              <a:spcBef>
                <a:spcPts val="430"/>
              </a:spcBef>
              <a:buFont typeface="Wingdings"/>
              <a:buChar char=""/>
              <a:tabLst>
                <a:tab pos="356235" algn="l"/>
              </a:tabLst>
            </a:pPr>
            <a:r>
              <a:rPr lang="en-US" sz="2400" dirty="0" smtClean="0">
                <a:solidFill>
                  <a:schemeClr val="tx1"/>
                </a:solidFill>
                <a:cs typeface="Arial"/>
              </a:rPr>
              <a:t>Similar </a:t>
            </a:r>
            <a:r>
              <a:rPr lang="en-US" sz="2400" dirty="0">
                <a:solidFill>
                  <a:schemeClr val="tx1"/>
                </a:solidFill>
                <a:cs typeface="Arial"/>
              </a:rPr>
              <a:t>privacy</a:t>
            </a:r>
            <a:r>
              <a:rPr lang="en-US" sz="2400" spc="-15" dirty="0">
                <a:solidFill>
                  <a:schemeClr val="tx1"/>
                </a:solidFill>
                <a:cs typeface="Arial"/>
              </a:rPr>
              <a:t> </a:t>
            </a:r>
            <a:r>
              <a:rPr lang="en-US" sz="2400" dirty="0">
                <a:solidFill>
                  <a:schemeClr val="tx1"/>
                </a:solidFill>
                <a:cs typeface="Arial"/>
              </a:rPr>
              <a:t>se</a:t>
            </a:r>
            <a:r>
              <a:rPr lang="en-US" sz="2400" spc="-5" dirty="0">
                <a:solidFill>
                  <a:schemeClr val="tx1"/>
                </a:solidFill>
                <a:cs typeface="Arial"/>
              </a:rPr>
              <a:t>tt</a:t>
            </a:r>
            <a:r>
              <a:rPr lang="en-US" sz="2400" dirty="0">
                <a:solidFill>
                  <a:schemeClr val="tx1"/>
                </a:solidFill>
                <a:cs typeface="Arial"/>
              </a:rPr>
              <a:t>ings</a:t>
            </a:r>
            <a:r>
              <a:rPr lang="en-US" sz="2400" spc="-5" dirty="0">
                <a:solidFill>
                  <a:schemeClr val="tx1"/>
                </a:solidFill>
                <a:cs typeface="Arial"/>
              </a:rPr>
              <a:t> </a:t>
            </a:r>
            <a:r>
              <a:rPr lang="en-US" sz="2400" dirty="0">
                <a:solidFill>
                  <a:schemeClr val="tx1"/>
                </a:solidFill>
                <a:cs typeface="Arial"/>
              </a:rPr>
              <a:t>can be</a:t>
            </a:r>
            <a:r>
              <a:rPr lang="en-US" sz="2400" spc="-10" dirty="0">
                <a:solidFill>
                  <a:schemeClr val="tx1"/>
                </a:solidFill>
                <a:cs typeface="Arial"/>
              </a:rPr>
              <a:t> </a:t>
            </a:r>
            <a:r>
              <a:rPr lang="en-US" sz="2400" spc="-5" dirty="0">
                <a:solidFill>
                  <a:schemeClr val="tx1"/>
                </a:solidFill>
                <a:cs typeface="Arial"/>
              </a:rPr>
              <a:t>f</a:t>
            </a:r>
            <a:r>
              <a:rPr lang="en-US" sz="2400" dirty="0">
                <a:solidFill>
                  <a:schemeClr val="tx1"/>
                </a:solidFill>
                <a:cs typeface="Arial"/>
              </a:rPr>
              <a:t>ound on</a:t>
            </a:r>
            <a:r>
              <a:rPr lang="en-US" sz="2400" spc="-10" dirty="0">
                <a:solidFill>
                  <a:schemeClr val="tx1"/>
                </a:solidFill>
                <a:cs typeface="Arial"/>
              </a:rPr>
              <a:t> </a:t>
            </a:r>
            <a:r>
              <a:rPr lang="en-US" sz="2400" dirty="0">
                <a:solidFill>
                  <a:schemeClr val="tx1"/>
                </a:solidFill>
                <a:cs typeface="Arial"/>
              </a:rPr>
              <a:t>o</a:t>
            </a:r>
            <a:r>
              <a:rPr lang="en-US" sz="2400" spc="-5" dirty="0">
                <a:solidFill>
                  <a:schemeClr val="tx1"/>
                </a:solidFill>
                <a:cs typeface="Arial"/>
              </a:rPr>
              <a:t>t</a:t>
            </a:r>
            <a:r>
              <a:rPr lang="en-US" sz="2400" dirty="0">
                <a:solidFill>
                  <a:schemeClr val="tx1"/>
                </a:solidFill>
                <a:cs typeface="Arial"/>
              </a:rPr>
              <a:t>her social</a:t>
            </a:r>
            <a:r>
              <a:rPr lang="en-US" sz="2400" spc="-15" dirty="0">
                <a:solidFill>
                  <a:schemeClr val="tx1"/>
                </a:solidFill>
                <a:cs typeface="Arial"/>
              </a:rPr>
              <a:t> </a:t>
            </a:r>
            <a:r>
              <a:rPr lang="en-US" sz="2400" dirty="0">
                <a:solidFill>
                  <a:schemeClr val="tx1"/>
                </a:solidFill>
                <a:cs typeface="Arial"/>
              </a:rPr>
              <a:t>media</a:t>
            </a:r>
            <a:r>
              <a:rPr lang="en-US" sz="2400" spc="-10" dirty="0">
                <a:solidFill>
                  <a:schemeClr val="tx1"/>
                </a:solidFill>
                <a:cs typeface="Arial"/>
              </a:rPr>
              <a:t> </a:t>
            </a:r>
            <a:r>
              <a:rPr lang="en-US" sz="2400" dirty="0" smtClean="0">
                <a:solidFill>
                  <a:schemeClr val="tx1"/>
                </a:solidFill>
                <a:cs typeface="Arial"/>
              </a:rPr>
              <a:t>si</a:t>
            </a:r>
            <a:r>
              <a:rPr lang="en-US" sz="2400" spc="-5" dirty="0" smtClean="0">
                <a:solidFill>
                  <a:schemeClr val="tx1"/>
                </a:solidFill>
                <a:cs typeface="Arial"/>
              </a:rPr>
              <a:t>t</a:t>
            </a:r>
            <a:r>
              <a:rPr lang="en-US" sz="2400" dirty="0" smtClean="0">
                <a:solidFill>
                  <a:schemeClr val="tx1"/>
                </a:solidFill>
                <a:cs typeface="Arial"/>
              </a:rPr>
              <a:t>es</a:t>
            </a:r>
            <a:endParaRPr lang="en-US" dirty="0"/>
          </a:p>
        </p:txBody>
      </p:sp>
      <p:sp>
        <p:nvSpPr>
          <p:cNvPr id="4" name="object 12"/>
          <p:cNvSpPr/>
          <p:nvPr/>
        </p:nvSpPr>
        <p:spPr>
          <a:xfrm>
            <a:off x="5196101" y="1267081"/>
            <a:ext cx="3522421" cy="135657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14"/>
          <p:cNvSpPr/>
          <p:nvPr/>
        </p:nvSpPr>
        <p:spPr>
          <a:xfrm>
            <a:off x="5214531" y="2793359"/>
            <a:ext cx="3536326" cy="147700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16"/>
          <p:cNvSpPr/>
          <p:nvPr/>
        </p:nvSpPr>
        <p:spPr>
          <a:xfrm>
            <a:off x="7819997" y="2769503"/>
            <a:ext cx="898525" cy="1542415"/>
          </a:xfrm>
          <a:custGeom>
            <a:avLst/>
            <a:gdLst/>
            <a:ahLst/>
            <a:cxnLst/>
            <a:rect l="l" t="t" r="r" b="b"/>
            <a:pathLst>
              <a:path w="898525" h="1542414">
                <a:moveTo>
                  <a:pt x="0" y="770991"/>
                </a:moveTo>
                <a:lnTo>
                  <a:pt x="1488" y="707758"/>
                </a:lnTo>
                <a:lnTo>
                  <a:pt x="5877" y="645933"/>
                </a:lnTo>
                <a:lnTo>
                  <a:pt x="13051" y="585713"/>
                </a:lnTo>
                <a:lnTo>
                  <a:pt x="22893" y="527299"/>
                </a:lnTo>
                <a:lnTo>
                  <a:pt x="35289" y="470887"/>
                </a:lnTo>
                <a:lnTo>
                  <a:pt x="50123" y="416677"/>
                </a:lnTo>
                <a:lnTo>
                  <a:pt x="67280" y="364866"/>
                </a:lnTo>
                <a:lnTo>
                  <a:pt x="86643" y="315654"/>
                </a:lnTo>
                <a:lnTo>
                  <a:pt x="108097" y="269239"/>
                </a:lnTo>
                <a:lnTo>
                  <a:pt x="131527" y="225818"/>
                </a:lnTo>
                <a:lnTo>
                  <a:pt x="156817" y="185591"/>
                </a:lnTo>
                <a:lnTo>
                  <a:pt x="183852" y="148757"/>
                </a:lnTo>
                <a:lnTo>
                  <a:pt x="212515" y="115512"/>
                </a:lnTo>
                <a:lnTo>
                  <a:pt x="242692" y="86056"/>
                </a:lnTo>
                <a:lnTo>
                  <a:pt x="274266" y="60588"/>
                </a:lnTo>
                <a:lnTo>
                  <a:pt x="307122" y="39305"/>
                </a:lnTo>
                <a:lnTo>
                  <a:pt x="376220" y="10091"/>
                </a:lnTo>
                <a:lnTo>
                  <a:pt x="449059" y="0"/>
                </a:lnTo>
                <a:lnTo>
                  <a:pt x="521901" y="10091"/>
                </a:lnTo>
                <a:lnTo>
                  <a:pt x="591001" y="39305"/>
                </a:lnTo>
                <a:lnTo>
                  <a:pt x="623859" y="60588"/>
                </a:lnTo>
                <a:lnTo>
                  <a:pt x="655434" y="86056"/>
                </a:lnTo>
                <a:lnTo>
                  <a:pt x="685612" y="115512"/>
                </a:lnTo>
                <a:lnTo>
                  <a:pt x="714276" y="148757"/>
                </a:lnTo>
                <a:lnTo>
                  <a:pt x="741311" y="185591"/>
                </a:lnTo>
                <a:lnTo>
                  <a:pt x="766602" y="225818"/>
                </a:lnTo>
                <a:lnTo>
                  <a:pt x="790032" y="269239"/>
                </a:lnTo>
                <a:lnTo>
                  <a:pt x="811487" y="315654"/>
                </a:lnTo>
                <a:lnTo>
                  <a:pt x="830850" y="364866"/>
                </a:lnTo>
                <a:lnTo>
                  <a:pt x="848007" y="416677"/>
                </a:lnTo>
                <a:lnTo>
                  <a:pt x="862841" y="470887"/>
                </a:lnTo>
                <a:lnTo>
                  <a:pt x="875237" y="527299"/>
                </a:lnTo>
                <a:lnTo>
                  <a:pt x="885080" y="585713"/>
                </a:lnTo>
                <a:lnTo>
                  <a:pt x="892253" y="645933"/>
                </a:lnTo>
                <a:lnTo>
                  <a:pt x="896642" y="707758"/>
                </a:lnTo>
                <a:lnTo>
                  <a:pt x="898131" y="770991"/>
                </a:lnTo>
                <a:lnTo>
                  <a:pt x="896642" y="834224"/>
                </a:lnTo>
                <a:lnTo>
                  <a:pt x="892253" y="896050"/>
                </a:lnTo>
                <a:lnTo>
                  <a:pt x="885080" y="956269"/>
                </a:lnTo>
                <a:lnTo>
                  <a:pt x="875237" y="1014684"/>
                </a:lnTo>
                <a:lnTo>
                  <a:pt x="862841" y="1071095"/>
                </a:lnTo>
                <a:lnTo>
                  <a:pt x="848007" y="1125306"/>
                </a:lnTo>
                <a:lnTo>
                  <a:pt x="830850" y="1177116"/>
                </a:lnTo>
                <a:lnTo>
                  <a:pt x="811487" y="1226328"/>
                </a:lnTo>
                <a:lnTo>
                  <a:pt x="790032" y="1272744"/>
                </a:lnTo>
                <a:lnTo>
                  <a:pt x="766602" y="1316164"/>
                </a:lnTo>
                <a:lnTo>
                  <a:pt x="741311" y="1356391"/>
                </a:lnTo>
                <a:lnTo>
                  <a:pt x="714276" y="1393226"/>
                </a:lnTo>
                <a:lnTo>
                  <a:pt x="685612" y="1426470"/>
                </a:lnTo>
                <a:lnTo>
                  <a:pt x="655434" y="1455926"/>
                </a:lnTo>
                <a:lnTo>
                  <a:pt x="623859" y="1481394"/>
                </a:lnTo>
                <a:lnTo>
                  <a:pt x="591001" y="1502677"/>
                </a:lnTo>
                <a:lnTo>
                  <a:pt x="521901" y="1531892"/>
                </a:lnTo>
                <a:lnTo>
                  <a:pt x="449059" y="1541983"/>
                </a:lnTo>
                <a:lnTo>
                  <a:pt x="376220" y="1531892"/>
                </a:lnTo>
                <a:lnTo>
                  <a:pt x="307122" y="1502677"/>
                </a:lnTo>
                <a:lnTo>
                  <a:pt x="274266" y="1481394"/>
                </a:lnTo>
                <a:lnTo>
                  <a:pt x="242692" y="1455926"/>
                </a:lnTo>
                <a:lnTo>
                  <a:pt x="212515" y="1426470"/>
                </a:lnTo>
                <a:lnTo>
                  <a:pt x="183852" y="1393226"/>
                </a:lnTo>
                <a:lnTo>
                  <a:pt x="156817" y="1356391"/>
                </a:lnTo>
                <a:lnTo>
                  <a:pt x="131527" y="1316164"/>
                </a:lnTo>
                <a:lnTo>
                  <a:pt x="108097" y="1272744"/>
                </a:lnTo>
                <a:lnTo>
                  <a:pt x="86643" y="1226328"/>
                </a:lnTo>
                <a:lnTo>
                  <a:pt x="67280" y="1177116"/>
                </a:lnTo>
                <a:lnTo>
                  <a:pt x="50123" y="1125306"/>
                </a:lnTo>
                <a:lnTo>
                  <a:pt x="35289" y="1071095"/>
                </a:lnTo>
                <a:lnTo>
                  <a:pt x="22893" y="1014684"/>
                </a:lnTo>
                <a:lnTo>
                  <a:pt x="13051" y="956269"/>
                </a:lnTo>
                <a:lnTo>
                  <a:pt x="5877" y="896050"/>
                </a:lnTo>
                <a:lnTo>
                  <a:pt x="1488" y="834224"/>
                </a:lnTo>
                <a:lnTo>
                  <a:pt x="0" y="770991"/>
                </a:lnTo>
                <a:close/>
              </a:path>
            </a:pathLst>
          </a:custGeom>
          <a:ln w="3175">
            <a:solidFill>
              <a:srgbClr val="FF0000"/>
            </a:solidFill>
          </a:ln>
        </p:spPr>
        <p:txBody>
          <a:bodyPr wrap="square" lIns="0" tIns="0" rIns="0" bIns="0" rtlCol="0"/>
          <a:lstStyle/>
          <a:p>
            <a:endParaRPr/>
          </a:p>
        </p:txBody>
      </p:sp>
      <p:sp>
        <p:nvSpPr>
          <p:cNvPr id="7" name="object 8"/>
          <p:cNvSpPr/>
          <p:nvPr/>
        </p:nvSpPr>
        <p:spPr>
          <a:xfrm>
            <a:off x="4737499" y="5549781"/>
            <a:ext cx="3981023" cy="697926"/>
          </a:xfrm>
          <a:prstGeom prst="rect">
            <a:avLst/>
          </a:prstGeom>
          <a:blipFill>
            <a:blip r:embed="rId5" cstate="print"/>
            <a:stretch>
              <a:fillRect/>
            </a:stretch>
          </a:blipFill>
        </p:spPr>
        <p:txBody>
          <a:bodyPr wrap="square" lIns="0" tIns="0" rIns="0" bIns="0" rtlCol="0"/>
          <a:lstStyle/>
          <a:p>
            <a:endParaRPr/>
          </a:p>
        </p:txBody>
      </p:sp>
      <p:sp>
        <p:nvSpPr>
          <p:cNvPr id="8" name="object 10"/>
          <p:cNvSpPr/>
          <p:nvPr/>
        </p:nvSpPr>
        <p:spPr>
          <a:xfrm>
            <a:off x="5362834" y="5460974"/>
            <a:ext cx="1154430" cy="414020"/>
          </a:xfrm>
          <a:custGeom>
            <a:avLst/>
            <a:gdLst/>
            <a:ahLst/>
            <a:cxnLst/>
            <a:rect l="l" t="t" r="r" b="b"/>
            <a:pathLst>
              <a:path w="1154429" h="414020">
                <a:moveTo>
                  <a:pt x="0" y="206832"/>
                </a:moveTo>
                <a:lnTo>
                  <a:pt x="16767" y="157130"/>
                </a:lnTo>
                <a:lnTo>
                  <a:pt x="45339" y="126326"/>
                </a:lnTo>
                <a:lnTo>
                  <a:pt x="86439" y="97884"/>
                </a:lnTo>
                <a:lnTo>
                  <a:pt x="138880" y="72230"/>
                </a:lnTo>
                <a:lnTo>
                  <a:pt x="201475" y="49790"/>
                </a:lnTo>
                <a:lnTo>
                  <a:pt x="273035" y="30989"/>
                </a:lnTo>
                <a:lnTo>
                  <a:pt x="311805" y="23087"/>
                </a:lnTo>
                <a:lnTo>
                  <a:pt x="352372" y="16254"/>
                </a:lnTo>
                <a:lnTo>
                  <a:pt x="394586" y="10545"/>
                </a:lnTo>
                <a:lnTo>
                  <a:pt x="438299" y="6011"/>
                </a:lnTo>
                <a:lnTo>
                  <a:pt x="483363" y="2707"/>
                </a:lnTo>
                <a:lnTo>
                  <a:pt x="529629" y="685"/>
                </a:lnTo>
                <a:lnTo>
                  <a:pt x="576948" y="0"/>
                </a:lnTo>
                <a:lnTo>
                  <a:pt x="624265" y="685"/>
                </a:lnTo>
                <a:lnTo>
                  <a:pt x="670529" y="2707"/>
                </a:lnTo>
                <a:lnTo>
                  <a:pt x="715591" y="6011"/>
                </a:lnTo>
                <a:lnTo>
                  <a:pt x="759303" y="10545"/>
                </a:lnTo>
                <a:lnTo>
                  <a:pt x="801516" y="16254"/>
                </a:lnTo>
                <a:lnTo>
                  <a:pt x="842082" y="23087"/>
                </a:lnTo>
                <a:lnTo>
                  <a:pt x="880852" y="30989"/>
                </a:lnTo>
                <a:lnTo>
                  <a:pt x="952410" y="49790"/>
                </a:lnTo>
                <a:lnTo>
                  <a:pt x="1015004" y="72230"/>
                </a:lnTo>
                <a:lnTo>
                  <a:pt x="1067445" y="97884"/>
                </a:lnTo>
                <a:lnTo>
                  <a:pt x="1108545" y="126326"/>
                </a:lnTo>
                <a:lnTo>
                  <a:pt x="1137116" y="157130"/>
                </a:lnTo>
                <a:lnTo>
                  <a:pt x="1153883" y="206832"/>
                </a:lnTo>
                <a:lnTo>
                  <a:pt x="1151971" y="223796"/>
                </a:lnTo>
                <a:lnTo>
                  <a:pt x="1146332" y="240382"/>
                </a:lnTo>
                <a:lnTo>
                  <a:pt x="1124471" y="272209"/>
                </a:lnTo>
                <a:lnTo>
                  <a:pt x="1089486" y="301886"/>
                </a:lnTo>
                <a:lnTo>
                  <a:pt x="1042568" y="328987"/>
                </a:lnTo>
                <a:lnTo>
                  <a:pt x="984902" y="353086"/>
                </a:lnTo>
                <a:lnTo>
                  <a:pt x="917677" y="373759"/>
                </a:lnTo>
                <a:lnTo>
                  <a:pt x="842082" y="390579"/>
                </a:lnTo>
                <a:lnTo>
                  <a:pt x="801516" y="397411"/>
                </a:lnTo>
                <a:lnTo>
                  <a:pt x="759303" y="403120"/>
                </a:lnTo>
                <a:lnTo>
                  <a:pt x="715591" y="407653"/>
                </a:lnTo>
                <a:lnTo>
                  <a:pt x="670529" y="410957"/>
                </a:lnTo>
                <a:lnTo>
                  <a:pt x="624265" y="412978"/>
                </a:lnTo>
                <a:lnTo>
                  <a:pt x="576948" y="413664"/>
                </a:lnTo>
                <a:lnTo>
                  <a:pt x="529629" y="412978"/>
                </a:lnTo>
                <a:lnTo>
                  <a:pt x="483363" y="410957"/>
                </a:lnTo>
                <a:lnTo>
                  <a:pt x="438299" y="407653"/>
                </a:lnTo>
                <a:lnTo>
                  <a:pt x="394586" y="403120"/>
                </a:lnTo>
                <a:lnTo>
                  <a:pt x="352372" y="397411"/>
                </a:lnTo>
                <a:lnTo>
                  <a:pt x="311805" y="390579"/>
                </a:lnTo>
                <a:lnTo>
                  <a:pt x="273035" y="382677"/>
                </a:lnTo>
                <a:lnTo>
                  <a:pt x="201475" y="363878"/>
                </a:lnTo>
                <a:lnTo>
                  <a:pt x="138880" y="341438"/>
                </a:lnTo>
                <a:lnTo>
                  <a:pt x="86439" y="315785"/>
                </a:lnTo>
                <a:lnTo>
                  <a:pt x="45339" y="287343"/>
                </a:lnTo>
                <a:lnTo>
                  <a:pt x="16767" y="256538"/>
                </a:lnTo>
                <a:lnTo>
                  <a:pt x="0" y="206832"/>
                </a:lnTo>
                <a:close/>
              </a:path>
            </a:pathLst>
          </a:custGeom>
          <a:ln w="3175">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26852567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0" y="494165"/>
            <a:ext cx="6347713" cy="1320800"/>
          </a:xfrm>
        </p:spPr>
        <p:txBody>
          <a:bodyPr/>
          <a:lstStyle/>
          <a:p>
            <a:r>
              <a:rPr lang="en-US" b="1" dirty="0" smtClean="0">
                <a:solidFill>
                  <a:schemeClr val="tx1"/>
                </a:solidFill>
              </a:rPr>
              <a:t>Geotagging Safety</a:t>
            </a:r>
            <a:endParaRPr lang="en-US" dirty="0"/>
          </a:p>
        </p:txBody>
      </p:sp>
      <p:sp>
        <p:nvSpPr>
          <p:cNvPr id="3" name="Content Placeholder 2"/>
          <p:cNvSpPr>
            <a:spLocks noGrp="1"/>
          </p:cNvSpPr>
          <p:nvPr>
            <p:ph idx="1"/>
          </p:nvPr>
        </p:nvSpPr>
        <p:spPr>
          <a:xfrm>
            <a:off x="70540" y="1154565"/>
            <a:ext cx="5363498" cy="5228351"/>
          </a:xfrm>
        </p:spPr>
        <p:txBody>
          <a:bodyPr>
            <a:normAutofit/>
          </a:bodyPr>
          <a:lstStyle/>
          <a:p>
            <a:pPr marL="355600" marR="5080">
              <a:buFont typeface="Wingdings"/>
              <a:buChar char=""/>
              <a:tabLst>
                <a:tab pos="356235" algn="l"/>
              </a:tabLst>
            </a:pPr>
            <a:r>
              <a:rPr lang="en-US" sz="2800" dirty="0" smtClean="0">
                <a:solidFill>
                  <a:schemeClr val="tx1"/>
                </a:solidFill>
                <a:cs typeface="Arial"/>
              </a:rPr>
              <a:t>Is</a:t>
            </a:r>
            <a:r>
              <a:rPr lang="en-US" sz="2800" spc="-5" dirty="0" smtClean="0">
                <a:solidFill>
                  <a:schemeClr val="tx1"/>
                </a:solidFill>
                <a:cs typeface="Arial"/>
              </a:rPr>
              <a:t> </a:t>
            </a:r>
            <a:r>
              <a:rPr lang="en-US" sz="2800" spc="-5" dirty="0">
                <a:solidFill>
                  <a:schemeClr val="tx1"/>
                </a:solidFill>
                <a:cs typeface="Arial"/>
              </a:rPr>
              <a:t>t</a:t>
            </a:r>
            <a:r>
              <a:rPr lang="en-US" sz="2800" dirty="0">
                <a:solidFill>
                  <a:schemeClr val="tx1"/>
                </a:solidFill>
                <a:cs typeface="Arial"/>
              </a:rPr>
              <a:t>he process</a:t>
            </a:r>
            <a:r>
              <a:rPr lang="en-US" sz="2800" spc="-5" dirty="0">
                <a:solidFill>
                  <a:schemeClr val="tx1"/>
                </a:solidFill>
                <a:cs typeface="Arial"/>
              </a:rPr>
              <a:t> </a:t>
            </a:r>
            <a:r>
              <a:rPr lang="en-US" sz="2800" dirty="0">
                <a:solidFill>
                  <a:schemeClr val="tx1"/>
                </a:solidFill>
                <a:cs typeface="Arial"/>
              </a:rPr>
              <a:t>of</a:t>
            </a:r>
            <a:r>
              <a:rPr lang="en-US" sz="2800" spc="-5" dirty="0">
                <a:solidFill>
                  <a:schemeClr val="tx1"/>
                </a:solidFill>
                <a:cs typeface="Arial"/>
              </a:rPr>
              <a:t> </a:t>
            </a:r>
            <a:r>
              <a:rPr lang="en-US" sz="2800" dirty="0">
                <a:solidFill>
                  <a:schemeClr val="tx1"/>
                </a:solidFill>
                <a:cs typeface="Arial"/>
              </a:rPr>
              <a:t>adding geographical</a:t>
            </a:r>
            <a:r>
              <a:rPr lang="en-US" sz="2800" spc="-30" dirty="0">
                <a:solidFill>
                  <a:schemeClr val="tx1"/>
                </a:solidFill>
                <a:cs typeface="Arial"/>
              </a:rPr>
              <a:t> </a:t>
            </a:r>
            <a:r>
              <a:rPr lang="en-US" sz="2800" dirty="0">
                <a:solidFill>
                  <a:schemeClr val="tx1"/>
                </a:solidFill>
                <a:cs typeface="Arial"/>
              </a:rPr>
              <a:t>iden</a:t>
            </a:r>
            <a:r>
              <a:rPr lang="en-US" sz="2800" spc="-5" dirty="0">
                <a:solidFill>
                  <a:schemeClr val="tx1"/>
                </a:solidFill>
                <a:cs typeface="Arial"/>
              </a:rPr>
              <a:t>t</a:t>
            </a:r>
            <a:r>
              <a:rPr lang="en-US" sz="2800" dirty="0">
                <a:solidFill>
                  <a:schemeClr val="tx1"/>
                </a:solidFill>
                <a:cs typeface="Arial"/>
              </a:rPr>
              <a:t>i</a:t>
            </a:r>
            <a:r>
              <a:rPr lang="en-US" sz="2800" spc="-5" dirty="0">
                <a:solidFill>
                  <a:schemeClr val="tx1"/>
                </a:solidFill>
                <a:cs typeface="Arial"/>
              </a:rPr>
              <a:t>f</a:t>
            </a:r>
            <a:r>
              <a:rPr lang="en-US" sz="2800" dirty="0">
                <a:solidFill>
                  <a:schemeClr val="tx1"/>
                </a:solidFill>
                <a:cs typeface="Arial"/>
              </a:rPr>
              <a:t>ica</a:t>
            </a:r>
            <a:r>
              <a:rPr lang="en-US" sz="2800" spc="-5" dirty="0">
                <a:solidFill>
                  <a:schemeClr val="tx1"/>
                </a:solidFill>
                <a:cs typeface="Arial"/>
              </a:rPr>
              <a:t>t</a:t>
            </a:r>
            <a:r>
              <a:rPr lang="en-US" sz="2800" dirty="0">
                <a:solidFill>
                  <a:schemeClr val="tx1"/>
                </a:solidFill>
                <a:cs typeface="Arial"/>
              </a:rPr>
              <a:t>ion</a:t>
            </a:r>
            <a:r>
              <a:rPr lang="en-US" sz="2800" spc="-15"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o pho</a:t>
            </a:r>
            <a:r>
              <a:rPr lang="en-US" sz="2800" spc="-5" dirty="0">
                <a:solidFill>
                  <a:schemeClr val="tx1"/>
                </a:solidFill>
                <a:cs typeface="Arial"/>
              </a:rPr>
              <a:t>t</a:t>
            </a:r>
            <a:r>
              <a:rPr lang="en-US" sz="2800" dirty="0">
                <a:solidFill>
                  <a:schemeClr val="tx1"/>
                </a:solidFill>
                <a:cs typeface="Arial"/>
              </a:rPr>
              <a:t>ographs, video,</a:t>
            </a:r>
            <a:r>
              <a:rPr lang="en-US" sz="2800" spc="-20" dirty="0">
                <a:solidFill>
                  <a:schemeClr val="tx1"/>
                </a:solidFill>
                <a:cs typeface="Arial"/>
              </a:rPr>
              <a:t> </a:t>
            </a:r>
            <a:r>
              <a:rPr lang="en-US" sz="2800" dirty="0">
                <a:solidFill>
                  <a:schemeClr val="tx1"/>
                </a:solidFill>
                <a:cs typeface="Arial"/>
              </a:rPr>
              <a:t>websi</a:t>
            </a:r>
            <a:r>
              <a:rPr lang="en-US" sz="2800" spc="-5" dirty="0">
                <a:solidFill>
                  <a:schemeClr val="tx1"/>
                </a:solidFill>
                <a:cs typeface="Arial"/>
              </a:rPr>
              <a:t>t</a:t>
            </a:r>
            <a:r>
              <a:rPr lang="en-US" sz="2800" dirty="0">
                <a:solidFill>
                  <a:schemeClr val="tx1"/>
                </a:solidFill>
                <a:cs typeface="Arial"/>
              </a:rPr>
              <a:t>es</a:t>
            </a:r>
            <a:r>
              <a:rPr lang="en-US" sz="2800" spc="-10" dirty="0">
                <a:solidFill>
                  <a:schemeClr val="tx1"/>
                </a:solidFill>
                <a:cs typeface="Arial"/>
              </a:rPr>
              <a:t> </a:t>
            </a:r>
            <a:r>
              <a:rPr lang="en-US" sz="2800" dirty="0">
                <a:solidFill>
                  <a:schemeClr val="tx1"/>
                </a:solidFill>
                <a:cs typeface="Arial"/>
              </a:rPr>
              <a:t>and SMS</a:t>
            </a:r>
            <a:r>
              <a:rPr lang="en-US" sz="2800" spc="-5" dirty="0">
                <a:solidFill>
                  <a:schemeClr val="tx1"/>
                </a:solidFill>
                <a:cs typeface="Arial"/>
              </a:rPr>
              <a:t> </a:t>
            </a:r>
            <a:r>
              <a:rPr lang="en-US" sz="2800" dirty="0" smtClean="0">
                <a:solidFill>
                  <a:schemeClr val="tx1"/>
                </a:solidFill>
                <a:cs typeface="Arial"/>
              </a:rPr>
              <a:t>messages</a:t>
            </a:r>
          </a:p>
          <a:p>
            <a:pPr marL="355600" marR="5080">
              <a:buFont typeface="Wingdings"/>
              <a:buChar char=""/>
              <a:tabLst>
                <a:tab pos="356235" algn="l"/>
              </a:tabLst>
            </a:pPr>
            <a:r>
              <a:rPr lang="en-US" sz="2800" dirty="0" smtClean="0">
                <a:solidFill>
                  <a:schemeClr val="tx1"/>
                </a:solidFill>
                <a:cs typeface="Arial"/>
              </a:rPr>
              <a:t>Equivalent</a:t>
            </a:r>
            <a:r>
              <a:rPr lang="en-US" sz="2800" spc="-25" dirty="0" smtClean="0">
                <a:solidFill>
                  <a:schemeClr val="tx1"/>
                </a:solidFill>
                <a:cs typeface="Arial"/>
              </a:rPr>
              <a:t> </a:t>
            </a:r>
            <a:r>
              <a:rPr lang="en-US" sz="2800" dirty="0">
                <a:solidFill>
                  <a:schemeClr val="tx1"/>
                </a:solidFill>
                <a:cs typeface="Arial"/>
              </a:rPr>
              <a:t>of</a:t>
            </a:r>
            <a:r>
              <a:rPr lang="en-US" sz="2800" spc="-5" dirty="0">
                <a:solidFill>
                  <a:schemeClr val="tx1"/>
                </a:solidFill>
                <a:cs typeface="Arial"/>
              </a:rPr>
              <a:t> </a:t>
            </a:r>
            <a:r>
              <a:rPr lang="en-US" sz="2800" dirty="0">
                <a:solidFill>
                  <a:schemeClr val="tx1"/>
                </a:solidFill>
                <a:cs typeface="Arial"/>
              </a:rPr>
              <a:t>adding</a:t>
            </a:r>
            <a:r>
              <a:rPr lang="en-US" sz="2800" spc="-10" dirty="0">
                <a:solidFill>
                  <a:schemeClr val="tx1"/>
                </a:solidFill>
                <a:cs typeface="Arial"/>
              </a:rPr>
              <a:t> </a:t>
            </a:r>
            <a:r>
              <a:rPr lang="en-US" sz="2800" dirty="0">
                <a:solidFill>
                  <a:schemeClr val="tx1"/>
                </a:solidFill>
                <a:cs typeface="Arial"/>
              </a:rPr>
              <a:t>a 10-digit</a:t>
            </a:r>
            <a:r>
              <a:rPr lang="en-US" sz="2800" spc="-20" dirty="0">
                <a:solidFill>
                  <a:schemeClr val="tx1"/>
                </a:solidFill>
                <a:cs typeface="Arial"/>
              </a:rPr>
              <a:t> </a:t>
            </a:r>
            <a:r>
              <a:rPr lang="en-US" sz="2800" dirty="0">
                <a:solidFill>
                  <a:schemeClr val="tx1"/>
                </a:solidFill>
                <a:cs typeface="Arial"/>
              </a:rPr>
              <a:t>grid coordina</a:t>
            </a:r>
            <a:r>
              <a:rPr lang="en-US" sz="2800" spc="-5" dirty="0">
                <a:solidFill>
                  <a:schemeClr val="tx1"/>
                </a:solidFill>
                <a:cs typeface="Arial"/>
              </a:rPr>
              <a:t>t</a:t>
            </a:r>
            <a:r>
              <a:rPr lang="en-US" sz="2800" dirty="0">
                <a:solidFill>
                  <a:schemeClr val="tx1"/>
                </a:solidFill>
                <a:cs typeface="Arial"/>
              </a:rPr>
              <a:t>e</a:t>
            </a:r>
            <a:r>
              <a:rPr lang="en-US" sz="2800" spc="-20"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o</a:t>
            </a:r>
            <a:r>
              <a:rPr lang="en-US" sz="2800" spc="5" dirty="0">
                <a:solidFill>
                  <a:schemeClr val="tx1"/>
                </a:solidFill>
                <a:cs typeface="Arial"/>
              </a:rPr>
              <a:t> </a:t>
            </a:r>
            <a:r>
              <a:rPr lang="en-US" sz="2800" dirty="0">
                <a:solidFill>
                  <a:schemeClr val="tx1"/>
                </a:solidFill>
                <a:cs typeface="Arial"/>
              </a:rPr>
              <a:t>every</a:t>
            </a:r>
            <a:r>
              <a:rPr lang="en-US" sz="2800" spc="-5" dirty="0">
                <a:solidFill>
                  <a:schemeClr val="tx1"/>
                </a:solidFill>
                <a:cs typeface="Arial"/>
              </a:rPr>
              <a:t>t</a:t>
            </a:r>
            <a:r>
              <a:rPr lang="en-US" sz="2800" dirty="0">
                <a:solidFill>
                  <a:schemeClr val="tx1"/>
                </a:solidFill>
                <a:cs typeface="Arial"/>
              </a:rPr>
              <a:t>hing</a:t>
            </a:r>
            <a:r>
              <a:rPr lang="en-US" sz="2800" spc="-15" dirty="0">
                <a:solidFill>
                  <a:schemeClr val="tx1"/>
                </a:solidFill>
                <a:cs typeface="Arial"/>
              </a:rPr>
              <a:t> </a:t>
            </a:r>
            <a:r>
              <a:rPr lang="en-US" sz="2800" dirty="0">
                <a:solidFill>
                  <a:schemeClr val="tx1"/>
                </a:solidFill>
                <a:cs typeface="Arial"/>
              </a:rPr>
              <a:t>you </a:t>
            </a:r>
            <a:r>
              <a:rPr lang="en-US" sz="2800" dirty="0" smtClean="0">
                <a:solidFill>
                  <a:schemeClr val="tx1"/>
                </a:solidFill>
                <a:cs typeface="Arial"/>
              </a:rPr>
              <a:t>post.</a:t>
            </a:r>
            <a:endParaRPr lang="en-US" sz="2800" dirty="0">
              <a:solidFill>
                <a:schemeClr val="tx1"/>
              </a:solidFill>
              <a:cs typeface="Arial"/>
            </a:endParaRPr>
          </a:p>
          <a:p>
            <a:pPr marL="355600" marR="5080">
              <a:spcBef>
                <a:spcPts val="430"/>
              </a:spcBef>
              <a:buFont typeface="Wingdings"/>
              <a:buChar char=""/>
              <a:tabLst>
                <a:tab pos="356235" algn="l"/>
              </a:tabLst>
            </a:pPr>
            <a:r>
              <a:rPr lang="en-US" sz="2800" spc="-5" dirty="0">
                <a:solidFill>
                  <a:schemeClr val="tx1"/>
                </a:solidFill>
                <a:cs typeface="Arial"/>
              </a:rPr>
              <a:t>G</a:t>
            </a:r>
            <a:r>
              <a:rPr lang="en-US" sz="2800" dirty="0">
                <a:solidFill>
                  <a:schemeClr val="tx1"/>
                </a:solidFill>
                <a:cs typeface="Arial"/>
              </a:rPr>
              <a:t>eo</a:t>
            </a:r>
            <a:r>
              <a:rPr lang="en-US" sz="2800" spc="-5" dirty="0">
                <a:solidFill>
                  <a:schemeClr val="tx1"/>
                </a:solidFill>
                <a:cs typeface="Arial"/>
              </a:rPr>
              <a:t>t</a:t>
            </a:r>
            <a:r>
              <a:rPr lang="en-US" sz="2800" dirty="0">
                <a:solidFill>
                  <a:schemeClr val="tx1"/>
                </a:solidFill>
                <a:cs typeface="Arial"/>
              </a:rPr>
              <a:t>ags</a:t>
            </a:r>
            <a:r>
              <a:rPr lang="en-US" sz="2800" spc="-15" dirty="0">
                <a:solidFill>
                  <a:schemeClr val="tx1"/>
                </a:solidFill>
                <a:cs typeface="Arial"/>
              </a:rPr>
              <a:t> </a:t>
            </a:r>
            <a:r>
              <a:rPr lang="en-US" sz="2800" dirty="0">
                <a:solidFill>
                  <a:schemeClr val="tx1"/>
                </a:solidFill>
                <a:cs typeface="Arial"/>
              </a:rPr>
              <a:t>are</a:t>
            </a:r>
            <a:r>
              <a:rPr lang="en-US" sz="2800" spc="-10" dirty="0">
                <a:solidFill>
                  <a:schemeClr val="tx1"/>
                </a:solidFill>
                <a:cs typeface="Arial"/>
              </a:rPr>
              <a:t> </a:t>
            </a:r>
            <a:r>
              <a:rPr lang="en-US" sz="2800" dirty="0">
                <a:solidFill>
                  <a:schemeClr val="tx1"/>
                </a:solidFill>
                <a:cs typeface="Arial"/>
              </a:rPr>
              <a:t>au</a:t>
            </a:r>
            <a:r>
              <a:rPr lang="en-US" sz="2800" spc="-5" dirty="0">
                <a:solidFill>
                  <a:schemeClr val="tx1"/>
                </a:solidFill>
                <a:cs typeface="Arial"/>
              </a:rPr>
              <a:t>t</a:t>
            </a:r>
            <a:r>
              <a:rPr lang="en-US" sz="2800" dirty="0">
                <a:solidFill>
                  <a:schemeClr val="tx1"/>
                </a:solidFill>
                <a:cs typeface="Arial"/>
              </a:rPr>
              <a:t>oma</a:t>
            </a:r>
            <a:r>
              <a:rPr lang="en-US" sz="2800" spc="-5" dirty="0">
                <a:solidFill>
                  <a:schemeClr val="tx1"/>
                </a:solidFill>
                <a:cs typeface="Arial"/>
              </a:rPr>
              <a:t>t</a:t>
            </a:r>
            <a:r>
              <a:rPr lang="en-US" sz="2800" dirty="0">
                <a:solidFill>
                  <a:schemeClr val="tx1"/>
                </a:solidFill>
                <a:cs typeface="Arial"/>
              </a:rPr>
              <a:t>ically</a:t>
            </a:r>
            <a:r>
              <a:rPr lang="en-US" sz="2800" spc="-10" dirty="0">
                <a:solidFill>
                  <a:schemeClr val="tx1"/>
                </a:solidFill>
                <a:cs typeface="Arial"/>
              </a:rPr>
              <a:t> </a:t>
            </a:r>
            <a:r>
              <a:rPr lang="en-US" sz="2800" dirty="0">
                <a:solidFill>
                  <a:schemeClr val="tx1"/>
                </a:solidFill>
                <a:cs typeface="Arial"/>
              </a:rPr>
              <a:t>embedded</a:t>
            </a:r>
            <a:r>
              <a:rPr lang="en-US" sz="2800" spc="-15" dirty="0">
                <a:solidFill>
                  <a:schemeClr val="tx1"/>
                </a:solidFill>
                <a:cs typeface="Arial"/>
              </a:rPr>
              <a:t> </a:t>
            </a:r>
            <a:r>
              <a:rPr lang="en-US" sz="2800" dirty="0">
                <a:solidFill>
                  <a:schemeClr val="tx1"/>
                </a:solidFill>
                <a:cs typeface="Arial"/>
              </a:rPr>
              <a:t>in some</a:t>
            </a:r>
            <a:r>
              <a:rPr lang="en-US" sz="2800" spc="-10" dirty="0">
                <a:solidFill>
                  <a:schemeClr val="tx1"/>
                </a:solidFill>
                <a:cs typeface="Arial"/>
              </a:rPr>
              <a:t> </a:t>
            </a:r>
            <a:r>
              <a:rPr lang="en-US" sz="2800" dirty="0">
                <a:solidFill>
                  <a:schemeClr val="tx1"/>
                </a:solidFill>
                <a:cs typeface="Arial"/>
              </a:rPr>
              <a:t>pic</a:t>
            </a:r>
            <a:r>
              <a:rPr lang="en-US" sz="2800" spc="-5" dirty="0">
                <a:solidFill>
                  <a:schemeClr val="tx1"/>
                </a:solidFill>
                <a:cs typeface="Arial"/>
              </a:rPr>
              <a:t>t</a:t>
            </a:r>
            <a:r>
              <a:rPr lang="en-US" sz="2800" dirty="0">
                <a:solidFill>
                  <a:schemeClr val="tx1"/>
                </a:solidFill>
                <a:cs typeface="Arial"/>
              </a:rPr>
              <a:t>ures</a:t>
            </a:r>
            <a:r>
              <a:rPr lang="en-US" sz="2800" spc="-10" dirty="0">
                <a:solidFill>
                  <a:schemeClr val="tx1"/>
                </a:solidFill>
                <a:cs typeface="Arial"/>
              </a:rPr>
              <a:t> </a:t>
            </a:r>
            <a:r>
              <a:rPr lang="en-US" sz="2800" spc="-5" dirty="0">
                <a:solidFill>
                  <a:schemeClr val="tx1"/>
                </a:solidFill>
                <a:cs typeface="Arial"/>
              </a:rPr>
              <a:t>t</a:t>
            </a:r>
            <a:r>
              <a:rPr lang="en-US" sz="2800" dirty="0">
                <a:solidFill>
                  <a:schemeClr val="tx1"/>
                </a:solidFill>
                <a:cs typeface="Arial"/>
              </a:rPr>
              <a:t>aken wi</a:t>
            </a:r>
            <a:r>
              <a:rPr lang="en-US" sz="2800" spc="-5" dirty="0">
                <a:solidFill>
                  <a:schemeClr val="tx1"/>
                </a:solidFill>
                <a:cs typeface="Arial"/>
              </a:rPr>
              <a:t>t</a:t>
            </a:r>
            <a:r>
              <a:rPr lang="en-US" sz="2800" dirty="0">
                <a:solidFill>
                  <a:schemeClr val="tx1"/>
                </a:solidFill>
                <a:cs typeface="Arial"/>
              </a:rPr>
              <a:t>h</a:t>
            </a:r>
            <a:r>
              <a:rPr lang="en-US" sz="2800" spc="-15" dirty="0">
                <a:solidFill>
                  <a:schemeClr val="tx1"/>
                </a:solidFill>
                <a:cs typeface="Arial"/>
              </a:rPr>
              <a:t> </a:t>
            </a:r>
            <a:r>
              <a:rPr lang="en-US" sz="2800" dirty="0">
                <a:solidFill>
                  <a:schemeClr val="tx1"/>
                </a:solidFill>
                <a:cs typeface="Arial"/>
              </a:rPr>
              <a:t>smar</a:t>
            </a:r>
            <a:r>
              <a:rPr lang="en-US" sz="2800" spc="-5" dirty="0">
                <a:solidFill>
                  <a:schemeClr val="tx1"/>
                </a:solidFill>
                <a:cs typeface="Arial"/>
              </a:rPr>
              <a:t>t</a:t>
            </a:r>
            <a:r>
              <a:rPr lang="en-US" sz="2800" dirty="0">
                <a:solidFill>
                  <a:schemeClr val="tx1"/>
                </a:solidFill>
                <a:cs typeface="Arial"/>
              </a:rPr>
              <a:t>phone</a:t>
            </a:r>
            <a:r>
              <a:rPr lang="en-US" sz="2800" spc="-5" dirty="0">
                <a:solidFill>
                  <a:schemeClr val="tx1"/>
                </a:solidFill>
                <a:cs typeface="Arial"/>
              </a:rPr>
              <a:t>s</a:t>
            </a:r>
            <a:r>
              <a:rPr lang="en-US" sz="2800" dirty="0">
                <a:solidFill>
                  <a:schemeClr val="tx1"/>
                </a:solidFill>
                <a:cs typeface="Arial"/>
              </a:rPr>
              <a:t>. </a:t>
            </a:r>
            <a:endParaRPr lang="en-US" sz="2400" dirty="0"/>
          </a:p>
        </p:txBody>
      </p:sp>
      <p:sp>
        <p:nvSpPr>
          <p:cNvPr id="4" name="object 8"/>
          <p:cNvSpPr/>
          <p:nvPr/>
        </p:nvSpPr>
        <p:spPr>
          <a:xfrm>
            <a:off x="5524015" y="226142"/>
            <a:ext cx="3358798" cy="290543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10"/>
          <p:cNvSpPr/>
          <p:nvPr/>
        </p:nvSpPr>
        <p:spPr>
          <a:xfrm>
            <a:off x="5782738" y="3231770"/>
            <a:ext cx="2921723" cy="227511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11"/>
          <p:cNvSpPr/>
          <p:nvPr/>
        </p:nvSpPr>
        <p:spPr>
          <a:xfrm>
            <a:off x="5434038" y="5607079"/>
            <a:ext cx="3448775" cy="995396"/>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96855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43088" y="2160588"/>
            <a:ext cx="3881437" cy="3881437"/>
          </a:xfrm>
        </p:spPr>
      </p:pic>
    </p:spTree>
    <p:extLst>
      <p:ext uri="{BB962C8B-B14F-4D97-AF65-F5344CB8AC3E}">
        <p14:creationId xmlns:p14="http://schemas.microsoft.com/office/powerpoint/2010/main" val="13112406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sz="4000" b="1" dirty="0" smtClean="0">
                <a:solidFill>
                  <a:schemeClr val="tx1"/>
                </a:solidFill>
              </a:rPr>
              <a:t>Keys to Success</a:t>
            </a:r>
          </a:p>
        </p:txBody>
      </p:sp>
      <p:sp>
        <p:nvSpPr>
          <p:cNvPr id="15363" name="Rectangle 3"/>
          <p:cNvSpPr>
            <a:spLocks noGrp="1" noChangeArrowheads="1"/>
          </p:cNvSpPr>
          <p:nvPr>
            <p:ph type="body" idx="1"/>
          </p:nvPr>
        </p:nvSpPr>
        <p:spPr>
          <a:xfrm>
            <a:off x="1058123" y="1313410"/>
            <a:ext cx="8229600" cy="4770557"/>
          </a:xfrm>
        </p:spPr>
        <p:txBody>
          <a:bodyPr>
            <a:normAutofit/>
          </a:bodyPr>
          <a:lstStyle/>
          <a:p>
            <a:pPr marL="0" indent="0" eaLnBrk="1" hangingPunct="1">
              <a:lnSpc>
                <a:spcPct val="80000"/>
              </a:lnSpc>
              <a:buNone/>
            </a:pPr>
            <a:r>
              <a:rPr lang="en-US" altLang="en-US" sz="2400" u="sng" dirty="0" smtClean="0">
                <a:solidFill>
                  <a:schemeClr val="tx1"/>
                </a:solidFill>
              </a:rPr>
              <a:t>Who</a:t>
            </a:r>
            <a:r>
              <a:rPr lang="en-US" altLang="en-US" sz="2400" dirty="0" smtClean="0">
                <a:solidFill>
                  <a:schemeClr val="tx1"/>
                </a:solidFill>
              </a:rPr>
              <a:t> does the Family Readiness System </a:t>
            </a:r>
          </a:p>
          <a:p>
            <a:pPr marL="0" indent="0" eaLnBrk="1" hangingPunct="1">
              <a:lnSpc>
                <a:spcPct val="80000"/>
              </a:lnSpc>
              <a:buNone/>
            </a:pPr>
            <a:r>
              <a:rPr lang="en-US" altLang="en-US" sz="2400" dirty="0" smtClean="0">
                <a:solidFill>
                  <a:schemeClr val="tx1"/>
                </a:solidFill>
              </a:rPr>
              <a:t>require to make it successful?</a:t>
            </a:r>
          </a:p>
          <a:p>
            <a:pPr eaLnBrk="1" hangingPunct="1">
              <a:lnSpc>
                <a:spcPct val="80000"/>
              </a:lnSpc>
              <a:buFont typeface="Wingdings" panose="05000000000000000000" pitchFamily="2" charset="2"/>
              <a:buNone/>
            </a:pPr>
            <a:endParaRPr lang="en-US" altLang="en-US" sz="2400" dirty="0" smtClean="0">
              <a:solidFill>
                <a:schemeClr val="bg2"/>
              </a:solidFill>
            </a:endParaRPr>
          </a:p>
          <a:p>
            <a:pPr eaLnBrk="1" hangingPunct="1">
              <a:lnSpc>
                <a:spcPct val="80000"/>
              </a:lnSpc>
              <a:buFont typeface="Wingdings" panose="05000000000000000000" pitchFamily="2" charset="2"/>
              <a:buNone/>
            </a:pPr>
            <a:r>
              <a:rPr lang="en-US" altLang="en-US" sz="2400" dirty="0" smtClean="0"/>
              <a:t>			</a:t>
            </a:r>
            <a:r>
              <a:rPr lang="en-US" altLang="en-US" sz="2800" b="1" dirty="0" smtClean="0">
                <a:solidFill>
                  <a:schemeClr val="tx1"/>
                </a:solidFill>
              </a:rPr>
              <a:t>TEAM</a:t>
            </a:r>
            <a:r>
              <a:rPr lang="en-US" altLang="en-US" sz="2400" dirty="0" smtClean="0">
                <a:solidFill>
                  <a:schemeClr val="tx1"/>
                </a:solidFill>
              </a:rPr>
              <a:t> effort</a:t>
            </a:r>
          </a:p>
          <a:p>
            <a:pPr eaLnBrk="1" hangingPunct="1">
              <a:lnSpc>
                <a:spcPct val="80000"/>
              </a:lnSpc>
              <a:buFont typeface="Wingdings" panose="05000000000000000000" pitchFamily="2" charset="2"/>
              <a:buNone/>
            </a:pPr>
            <a:r>
              <a:rPr lang="en-US" altLang="en-US" sz="2400" dirty="0" smtClean="0">
                <a:solidFill>
                  <a:schemeClr val="tx1"/>
                </a:solidFill>
              </a:rPr>
              <a:t>				- Unit Family Readiness Advisors</a:t>
            </a:r>
          </a:p>
          <a:p>
            <a:pPr eaLnBrk="1" hangingPunct="1">
              <a:lnSpc>
                <a:spcPct val="80000"/>
              </a:lnSpc>
              <a:buFont typeface="Wingdings" panose="05000000000000000000" pitchFamily="2" charset="2"/>
              <a:buNone/>
            </a:pPr>
            <a:r>
              <a:rPr lang="en-US" altLang="en-US" sz="2400" dirty="0" smtClean="0">
                <a:solidFill>
                  <a:schemeClr val="tx1"/>
                </a:solidFill>
              </a:rPr>
              <a:t>				- Service members</a:t>
            </a:r>
          </a:p>
          <a:p>
            <a:pPr eaLnBrk="1" hangingPunct="1">
              <a:lnSpc>
                <a:spcPct val="80000"/>
              </a:lnSpc>
              <a:buFont typeface="Wingdings" panose="05000000000000000000" pitchFamily="2" charset="2"/>
              <a:buNone/>
            </a:pPr>
            <a:r>
              <a:rPr lang="en-US" altLang="en-US" sz="2400" dirty="0" smtClean="0">
                <a:solidFill>
                  <a:schemeClr val="tx1"/>
                </a:solidFill>
              </a:rPr>
              <a:t>				- ALL designated POCs </a:t>
            </a:r>
          </a:p>
          <a:p>
            <a:pPr eaLnBrk="1" hangingPunct="1">
              <a:lnSpc>
                <a:spcPct val="80000"/>
              </a:lnSpc>
              <a:buFont typeface="Wingdings" panose="05000000000000000000" pitchFamily="2" charset="2"/>
              <a:buNone/>
            </a:pPr>
            <a:r>
              <a:rPr lang="en-US" altLang="en-US" sz="2400" dirty="0" smtClean="0">
                <a:solidFill>
                  <a:schemeClr val="tx1"/>
                </a:solidFill>
              </a:rPr>
              <a:t>				- Civilian employers</a:t>
            </a:r>
          </a:p>
          <a:p>
            <a:pPr eaLnBrk="1" hangingPunct="1">
              <a:lnSpc>
                <a:spcPct val="80000"/>
              </a:lnSpc>
              <a:buFont typeface="Wingdings" panose="05000000000000000000" pitchFamily="2" charset="2"/>
              <a:buNone/>
            </a:pPr>
            <a:r>
              <a:rPr lang="en-US" altLang="en-US" sz="2400" dirty="0" smtClean="0">
                <a:solidFill>
                  <a:schemeClr val="tx1"/>
                </a:solidFill>
              </a:rPr>
              <a:t>				- Full-time support staff</a:t>
            </a:r>
          </a:p>
          <a:p>
            <a:pPr eaLnBrk="1" hangingPunct="1">
              <a:lnSpc>
                <a:spcPct val="80000"/>
              </a:lnSpc>
              <a:buFont typeface="Wingdings" panose="05000000000000000000" pitchFamily="2" charset="2"/>
              <a:buNone/>
            </a:pPr>
            <a:r>
              <a:rPr lang="en-US" altLang="en-US" sz="2400" dirty="0" smtClean="0">
                <a:solidFill>
                  <a:schemeClr val="tx1"/>
                </a:solidFill>
              </a:rPr>
              <a:t>				- Commanders and 1SGs</a:t>
            </a:r>
          </a:p>
          <a:p>
            <a:pPr eaLnBrk="1" hangingPunct="1">
              <a:lnSpc>
                <a:spcPct val="80000"/>
              </a:lnSpc>
              <a:buFont typeface="Wingdings" panose="05000000000000000000" pitchFamily="2" charset="2"/>
              <a:buNone/>
            </a:pPr>
            <a:endParaRPr lang="en-US" altLang="en-US" sz="2400" dirty="0" smtClean="0">
              <a:solidFill>
                <a:schemeClr val="tx1"/>
              </a:solidFill>
            </a:endParaRPr>
          </a:p>
          <a:p>
            <a:pPr eaLnBrk="1" hangingPunct="1">
              <a:lnSpc>
                <a:spcPct val="80000"/>
              </a:lnSpc>
              <a:buFont typeface="Wingdings" panose="05000000000000000000" pitchFamily="2" charset="2"/>
              <a:buNone/>
            </a:pPr>
            <a:endParaRPr lang="en-US" altLang="en-US" sz="2400" dirty="0" smtClean="0">
              <a:solidFill>
                <a:schemeClr val="tx1"/>
              </a:solidFill>
            </a:endParaRPr>
          </a:p>
          <a:p>
            <a:pPr eaLnBrk="1" hangingPunct="1">
              <a:lnSpc>
                <a:spcPct val="80000"/>
              </a:lnSpc>
              <a:buFont typeface="Wingdings" panose="05000000000000000000" pitchFamily="2" charset="2"/>
              <a:buNone/>
            </a:pPr>
            <a:endParaRPr lang="en-US" altLang="en-US" sz="2400" dirty="0" smtClean="0">
              <a:solidFill>
                <a:schemeClr val="tx1"/>
              </a:solidFill>
            </a:endParaRPr>
          </a:p>
          <a:p>
            <a:pPr eaLnBrk="1" hangingPunct="1">
              <a:lnSpc>
                <a:spcPct val="80000"/>
              </a:lnSpc>
              <a:buFont typeface="Wingdings" panose="05000000000000000000" pitchFamily="2" charset="2"/>
              <a:buNone/>
            </a:pPr>
            <a:endParaRPr lang="en-US" altLang="en-US" sz="2400" dirty="0" smtClean="0"/>
          </a:p>
          <a:p>
            <a:pPr eaLnBrk="1" hangingPunct="1">
              <a:lnSpc>
                <a:spcPct val="80000"/>
              </a:lnSpc>
            </a:pPr>
            <a:endParaRPr lang="en-US" altLang="en-US" sz="2400" dirty="0" smtClean="0"/>
          </a:p>
        </p:txBody>
      </p:sp>
      <p:pic>
        <p:nvPicPr>
          <p:cNvPr id="15364" name="Picture 5" descr="key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3138" y="3340768"/>
            <a:ext cx="1809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3801"/>
            <a:ext cx="2358837" cy="622111"/>
          </a:xfrm>
          <a:prstGeom prst="rect">
            <a:avLst/>
          </a:prstGeom>
        </p:spPr>
      </p:pic>
    </p:spTree>
    <p:extLst>
      <p:ext uri="{BB962C8B-B14F-4D97-AF65-F5344CB8AC3E}">
        <p14:creationId xmlns:p14="http://schemas.microsoft.com/office/powerpoint/2010/main" val="29803179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82578" y="766010"/>
            <a:ext cx="6347713" cy="1320800"/>
          </a:xfrm>
        </p:spPr>
        <p:txBody>
          <a:bodyPr/>
          <a:lstStyle/>
          <a:p>
            <a:pPr algn="ctr" eaLnBrk="1" hangingPunct="1"/>
            <a:r>
              <a:rPr lang="en-US" altLang="en-US" b="1" dirty="0" smtClean="0">
                <a:solidFill>
                  <a:schemeClr val="tx1"/>
                </a:solidFill>
              </a:rPr>
              <a:t>Become a member</a:t>
            </a:r>
          </a:p>
        </p:txBody>
      </p:sp>
      <p:sp>
        <p:nvSpPr>
          <p:cNvPr id="17411" name="Rectangle 3"/>
          <p:cNvSpPr>
            <a:spLocks noGrp="1" noChangeArrowheads="1"/>
          </p:cNvSpPr>
          <p:nvPr>
            <p:ph type="body" idx="1"/>
          </p:nvPr>
        </p:nvSpPr>
        <p:spPr>
          <a:xfrm>
            <a:off x="148389" y="1532021"/>
            <a:ext cx="8686800" cy="4904874"/>
          </a:xfrm>
        </p:spPr>
        <p:txBody>
          <a:bodyPr>
            <a:normAutofit/>
          </a:bodyPr>
          <a:lstStyle/>
          <a:p>
            <a:pPr marL="0" indent="0" eaLnBrk="1" hangingPunct="1">
              <a:buNone/>
            </a:pPr>
            <a:r>
              <a:rPr lang="en-US" altLang="en-US" sz="2400" dirty="0" smtClean="0">
                <a:solidFill>
                  <a:schemeClr val="tx1"/>
                </a:solidFill>
              </a:rPr>
              <a:t>Why should </a:t>
            </a:r>
            <a:r>
              <a:rPr lang="en-US" altLang="en-US" sz="2400" b="1" dirty="0" smtClean="0">
                <a:solidFill>
                  <a:schemeClr val="tx1"/>
                </a:solidFill>
              </a:rPr>
              <a:t>YOU</a:t>
            </a:r>
            <a:r>
              <a:rPr lang="en-US" altLang="en-US" sz="2400" dirty="0" smtClean="0">
                <a:solidFill>
                  <a:schemeClr val="tx1"/>
                </a:solidFill>
              </a:rPr>
              <a:t> be a member of the unit’s Family Readiness Program?</a:t>
            </a:r>
          </a:p>
          <a:p>
            <a:pPr lvl="1" eaLnBrk="1" hangingPunct="1"/>
            <a:r>
              <a:rPr lang="en-US" altLang="en-US" sz="2400" dirty="0" smtClean="0">
                <a:solidFill>
                  <a:schemeClr val="tx1"/>
                </a:solidFill>
              </a:rPr>
              <a:t>Gain information about the military and how it works.</a:t>
            </a:r>
          </a:p>
          <a:p>
            <a:pPr lvl="1" eaLnBrk="1" hangingPunct="1"/>
            <a:r>
              <a:rPr lang="en-US" altLang="en-US" sz="2400" dirty="0" smtClean="0">
                <a:solidFill>
                  <a:schemeClr val="tx1"/>
                </a:solidFill>
              </a:rPr>
              <a:t>Become informed about connections to resources.</a:t>
            </a:r>
          </a:p>
          <a:p>
            <a:pPr lvl="1" eaLnBrk="1" hangingPunct="1"/>
            <a:r>
              <a:rPr lang="en-US" altLang="en-US" sz="2400" dirty="0" smtClean="0">
                <a:solidFill>
                  <a:schemeClr val="tx1"/>
                </a:solidFill>
              </a:rPr>
              <a:t>Learn about military benefits.</a:t>
            </a:r>
          </a:p>
          <a:p>
            <a:pPr lvl="1" eaLnBrk="1" hangingPunct="1"/>
            <a:r>
              <a:rPr lang="en-US" altLang="en-US" sz="2400" dirty="0" smtClean="0">
                <a:solidFill>
                  <a:schemeClr val="tx1"/>
                </a:solidFill>
              </a:rPr>
              <a:t>Get official news from your unit.</a:t>
            </a:r>
          </a:p>
          <a:p>
            <a:pPr lvl="1" eaLnBrk="1" hangingPunct="1"/>
            <a:r>
              <a:rPr lang="en-US" altLang="en-US" sz="2400" dirty="0" smtClean="0">
                <a:solidFill>
                  <a:schemeClr val="tx1"/>
                </a:solidFill>
              </a:rPr>
              <a:t>Gain mutual emotional &amp; physical support from each other (common bond).</a:t>
            </a:r>
          </a:p>
          <a:p>
            <a:pPr lvl="1" eaLnBrk="1" hangingPunct="1"/>
            <a:r>
              <a:rPr lang="en-US" altLang="en-US" sz="2400" dirty="0" smtClean="0">
                <a:solidFill>
                  <a:schemeClr val="tx1"/>
                </a:solidFill>
              </a:rPr>
              <a:t>Make new friends.</a:t>
            </a:r>
          </a:p>
          <a:p>
            <a:pPr lvl="1" eaLnBrk="1" hangingPunct="1"/>
            <a:r>
              <a:rPr lang="en-US" altLang="en-US" sz="2400" dirty="0" smtClean="0">
                <a:solidFill>
                  <a:schemeClr val="tx1"/>
                </a:solidFill>
              </a:rPr>
              <a:t>Have fun!!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801"/>
            <a:ext cx="2358837" cy="622111"/>
          </a:xfrm>
          <a:prstGeom prst="rect">
            <a:avLst/>
          </a:prstGeom>
        </p:spPr>
      </p:pic>
    </p:spTree>
    <p:extLst>
      <p:ext uri="{BB962C8B-B14F-4D97-AF65-F5344CB8AC3E}">
        <p14:creationId xmlns:p14="http://schemas.microsoft.com/office/powerpoint/2010/main" val="131299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18672" y="840662"/>
            <a:ext cx="6347713" cy="1320800"/>
          </a:xfrm>
        </p:spPr>
        <p:txBody>
          <a:bodyPr/>
          <a:lstStyle/>
          <a:p>
            <a:pPr eaLnBrk="1" hangingPunct="1"/>
            <a:r>
              <a:rPr lang="en-US" altLang="en-US" b="1" dirty="0" smtClean="0">
                <a:solidFill>
                  <a:schemeClr val="tx1"/>
                </a:solidFill>
              </a:rPr>
              <a:t>Family Readiness Facts</a:t>
            </a:r>
          </a:p>
        </p:txBody>
      </p:sp>
      <p:sp>
        <p:nvSpPr>
          <p:cNvPr id="13315" name="Rectangle 3"/>
          <p:cNvSpPr>
            <a:spLocks noGrp="1" noChangeArrowheads="1"/>
          </p:cNvSpPr>
          <p:nvPr>
            <p:ph type="body" idx="1"/>
          </p:nvPr>
        </p:nvSpPr>
        <p:spPr>
          <a:xfrm>
            <a:off x="609599" y="1834105"/>
            <a:ext cx="6898106" cy="4119893"/>
          </a:xfrm>
        </p:spPr>
        <p:txBody>
          <a:bodyPr/>
          <a:lstStyle/>
          <a:p>
            <a:pPr eaLnBrk="1" hangingPunct="1">
              <a:lnSpc>
                <a:spcPct val="90000"/>
              </a:lnSpc>
            </a:pPr>
            <a:r>
              <a:rPr lang="en-US" altLang="en-US" sz="2000" dirty="0" smtClean="0">
                <a:solidFill>
                  <a:schemeClr val="tx1"/>
                </a:solidFill>
              </a:rPr>
              <a:t>Family Readiness cannot be achieved through “catch up” activities conducted just before or during deployment</a:t>
            </a:r>
          </a:p>
          <a:p>
            <a:pPr eaLnBrk="1" hangingPunct="1">
              <a:lnSpc>
                <a:spcPct val="90000"/>
              </a:lnSpc>
            </a:pPr>
            <a:endParaRPr lang="en-US" altLang="en-US" sz="1050" dirty="0" smtClean="0">
              <a:solidFill>
                <a:schemeClr val="tx1"/>
              </a:solidFill>
            </a:endParaRPr>
          </a:p>
          <a:p>
            <a:pPr eaLnBrk="1" hangingPunct="1">
              <a:lnSpc>
                <a:spcPct val="90000"/>
              </a:lnSpc>
            </a:pPr>
            <a:r>
              <a:rPr lang="en-US" altLang="en-US" sz="2000" dirty="0" smtClean="0">
                <a:solidFill>
                  <a:schemeClr val="tx1"/>
                </a:solidFill>
              </a:rPr>
              <a:t>Family Readiness is directly tied to mission readiness and retention</a:t>
            </a:r>
          </a:p>
          <a:p>
            <a:pPr eaLnBrk="1" hangingPunct="1">
              <a:lnSpc>
                <a:spcPct val="90000"/>
              </a:lnSpc>
            </a:pPr>
            <a:endParaRPr lang="en-US" altLang="en-US" sz="1050" dirty="0" smtClean="0">
              <a:solidFill>
                <a:schemeClr val="tx1"/>
              </a:solidFill>
            </a:endParaRPr>
          </a:p>
          <a:p>
            <a:pPr eaLnBrk="1" hangingPunct="1">
              <a:lnSpc>
                <a:spcPct val="90000"/>
              </a:lnSpc>
            </a:pPr>
            <a:r>
              <a:rPr lang="en-US" altLang="en-US" sz="2000" dirty="0" smtClean="0">
                <a:solidFill>
                  <a:schemeClr val="tx1"/>
                </a:solidFill>
              </a:rPr>
              <a:t>Family Readiness can not succeed without service and Family member involvement.</a:t>
            </a:r>
          </a:p>
          <a:p>
            <a:pPr eaLnBrk="1" hangingPunct="1">
              <a:lnSpc>
                <a:spcPct val="90000"/>
              </a:lnSpc>
            </a:pPr>
            <a:endParaRPr lang="en-US" altLang="en-US" dirty="0" smtClean="0">
              <a:solidFill>
                <a:schemeClr val="folHlink"/>
              </a:solidFill>
            </a:endParaRPr>
          </a:p>
          <a:p>
            <a:pPr eaLnBrk="1" hangingPunct="1">
              <a:lnSpc>
                <a:spcPct val="90000"/>
              </a:lnSpc>
            </a:pPr>
            <a:endParaRPr lang="en-US" altLang="en-US" dirty="0" smtClean="0"/>
          </a:p>
        </p:txBody>
      </p:sp>
      <p:sp>
        <p:nvSpPr>
          <p:cNvPr id="5" name="Flowchart: Process 4"/>
          <p:cNvSpPr/>
          <p:nvPr/>
        </p:nvSpPr>
        <p:spPr>
          <a:xfrm>
            <a:off x="1622760" y="5309295"/>
            <a:ext cx="2000250" cy="97118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6" name="TextBox 7"/>
          <p:cNvSpPr txBox="1">
            <a:spLocks noChangeArrowheads="1"/>
          </p:cNvSpPr>
          <p:nvPr/>
        </p:nvSpPr>
        <p:spPr bwMode="auto">
          <a:xfrm>
            <a:off x="1622760" y="5587140"/>
            <a:ext cx="2000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dirty="0">
                <a:latin typeface="Arial" panose="020B0604020202020204" pitchFamily="34" charset="0"/>
              </a:rPr>
              <a:t>Family Strong</a:t>
            </a:r>
          </a:p>
        </p:txBody>
      </p:sp>
      <p:sp>
        <p:nvSpPr>
          <p:cNvPr id="7" name="Equal 6"/>
          <p:cNvSpPr/>
          <p:nvPr/>
        </p:nvSpPr>
        <p:spPr>
          <a:xfrm>
            <a:off x="3715752" y="5423414"/>
            <a:ext cx="685800" cy="7429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chemeClr val="tx1"/>
              </a:solidFill>
            </a:endParaRPr>
          </a:p>
        </p:txBody>
      </p:sp>
      <p:sp>
        <p:nvSpPr>
          <p:cNvPr id="8" name="Flowchart: Process 7"/>
          <p:cNvSpPr/>
          <p:nvPr/>
        </p:nvSpPr>
        <p:spPr>
          <a:xfrm>
            <a:off x="4494294" y="5308933"/>
            <a:ext cx="2000250" cy="97155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9" name="TextBox 8"/>
          <p:cNvSpPr txBox="1">
            <a:spLocks noChangeArrowheads="1"/>
          </p:cNvSpPr>
          <p:nvPr/>
        </p:nvSpPr>
        <p:spPr bwMode="auto">
          <a:xfrm>
            <a:off x="4494294" y="5586959"/>
            <a:ext cx="2000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dirty="0">
                <a:latin typeface="Arial" panose="020B0604020202020204" pitchFamily="34" charset="0"/>
              </a:rPr>
              <a:t>Guard Strong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801"/>
            <a:ext cx="2358837" cy="622111"/>
          </a:xfrm>
          <a:prstGeom prst="rect">
            <a:avLst/>
          </a:prstGeom>
        </p:spPr>
      </p:pic>
    </p:spTree>
    <p:extLst>
      <p:ext uri="{BB962C8B-B14F-4D97-AF65-F5344CB8AC3E}">
        <p14:creationId xmlns:p14="http://schemas.microsoft.com/office/powerpoint/2010/main" val="4126246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05" y="554655"/>
            <a:ext cx="8678487" cy="1325563"/>
          </a:xfrm>
        </p:spPr>
        <p:txBody>
          <a:bodyPr>
            <a:normAutofit fontScale="90000"/>
          </a:bodyPr>
          <a:lstStyle/>
          <a:p>
            <a:pPr algn="ctr"/>
            <a:r>
              <a:rPr lang="en-US" altLang="en-US" sz="4800" b="1" dirty="0">
                <a:solidFill>
                  <a:schemeClr val="tx1"/>
                </a:solidFill>
              </a:rPr>
              <a:t>Life Stressors </a:t>
            </a:r>
            <a:r>
              <a:rPr lang="en-US" altLang="en-US" sz="4800" b="1" dirty="0" smtClean="0">
                <a:solidFill>
                  <a:schemeClr val="tx1"/>
                </a:solidFill>
              </a:rPr>
              <a:t>Impact Quality of Life</a:t>
            </a:r>
            <a:endParaRPr lang="en-US" sz="4800" b="1" dirty="0">
              <a:solidFill>
                <a:schemeClr val="tx1"/>
              </a:solidFill>
            </a:endParaRPr>
          </a:p>
        </p:txBody>
      </p:sp>
      <p:sp>
        <p:nvSpPr>
          <p:cNvPr id="3" name="Content Placeholder 2"/>
          <p:cNvSpPr>
            <a:spLocks noGrp="1"/>
          </p:cNvSpPr>
          <p:nvPr>
            <p:ph sz="half" idx="1"/>
          </p:nvPr>
        </p:nvSpPr>
        <p:spPr>
          <a:xfrm>
            <a:off x="365758" y="1819363"/>
            <a:ext cx="4149090" cy="4859740"/>
          </a:xfrm>
        </p:spPr>
        <p:txBody>
          <a:bodyPr>
            <a:normAutofit fontScale="85000" lnSpcReduction="20000"/>
          </a:bodyPr>
          <a:lstStyle/>
          <a:p>
            <a:pPr>
              <a:defRPr/>
            </a:pPr>
            <a:r>
              <a:rPr lang="en-US" sz="3300" dirty="0">
                <a:solidFill>
                  <a:schemeClr val="tx1"/>
                </a:solidFill>
                <a:latin typeface="Calibri" panose="020F0502020204030204" pitchFamily="34" charset="0"/>
              </a:rPr>
              <a:t>Physical Health</a:t>
            </a:r>
          </a:p>
          <a:p>
            <a:pPr>
              <a:defRPr/>
            </a:pPr>
            <a:r>
              <a:rPr lang="en-US" sz="3300" dirty="0" smtClean="0">
                <a:solidFill>
                  <a:schemeClr val="tx1"/>
                </a:solidFill>
                <a:latin typeface="Calibri" panose="020F0502020204030204" pitchFamily="34" charset="0"/>
              </a:rPr>
              <a:t>Home/neighborhood                  (</a:t>
            </a:r>
            <a:r>
              <a:rPr lang="en-US" sz="3300" dirty="0">
                <a:solidFill>
                  <a:schemeClr val="tx1"/>
                </a:solidFill>
                <a:latin typeface="Calibri" panose="020F0502020204030204" pitchFamily="34" charset="0"/>
              </a:rPr>
              <a:t>safety and access to resources)</a:t>
            </a:r>
          </a:p>
          <a:p>
            <a:pPr>
              <a:defRPr/>
            </a:pPr>
            <a:r>
              <a:rPr lang="en-US" sz="3300" dirty="0">
                <a:solidFill>
                  <a:schemeClr val="tx1"/>
                </a:solidFill>
                <a:latin typeface="Calibri" panose="020F0502020204030204" pitchFamily="34" charset="0"/>
              </a:rPr>
              <a:t>Finances</a:t>
            </a:r>
          </a:p>
          <a:p>
            <a:pPr>
              <a:defRPr/>
            </a:pPr>
            <a:r>
              <a:rPr lang="en-US" sz="3300" dirty="0">
                <a:solidFill>
                  <a:schemeClr val="tx1"/>
                </a:solidFill>
                <a:latin typeface="Calibri" panose="020F0502020204030204" pitchFamily="34" charset="0"/>
              </a:rPr>
              <a:t>Work</a:t>
            </a:r>
          </a:p>
          <a:p>
            <a:pPr>
              <a:defRPr/>
            </a:pPr>
            <a:r>
              <a:rPr lang="en-US" sz="3300" dirty="0">
                <a:solidFill>
                  <a:schemeClr val="tx1"/>
                </a:solidFill>
                <a:latin typeface="Calibri" panose="020F0502020204030204" pitchFamily="34" charset="0"/>
              </a:rPr>
              <a:t>Spouse-partner</a:t>
            </a:r>
          </a:p>
          <a:p>
            <a:pPr>
              <a:defRPr/>
            </a:pPr>
            <a:r>
              <a:rPr lang="en-US" sz="3300" dirty="0">
                <a:solidFill>
                  <a:schemeClr val="tx1"/>
                </a:solidFill>
                <a:latin typeface="Calibri" panose="020F0502020204030204" pitchFamily="34" charset="0"/>
              </a:rPr>
              <a:t>Children</a:t>
            </a:r>
          </a:p>
          <a:p>
            <a:pPr>
              <a:defRPr/>
            </a:pPr>
            <a:r>
              <a:rPr lang="en-US" sz="3300" dirty="0">
                <a:solidFill>
                  <a:schemeClr val="tx1"/>
                </a:solidFill>
                <a:latin typeface="Calibri" panose="020F0502020204030204" pitchFamily="34" charset="0"/>
              </a:rPr>
              <a:t>Extended family and friends</a:t>
            </a:r>
          </a:p>
          <a:p>
            <a:pPr marL="0" indent="0">
              <a:buNone/>
              <a:defRPr/>
            </a:pPr>
            <a:r>
              <a:rPr lang="en-US" sz="1200" dirty="0">
                <a:solidFill>
                  <a:schemeClr val="tx1"/>
                </a:solidFill>
                <a:latin typeface="Calibri" panose="020F0502020204030204" pitchFamily="34" charset="0"/>
              </a:rPr>
              <a:t>*</a:t>
            </a:r>
            <a:r>
              <a:rPr lang="en-US" sz="1200" i="1" dirty="0">
                <a:solidFill>
                  <a:schemeClr val="tx1"/>
                </a:solidFill>
                <a:latin typeface="Calibri" panose="020F0502020204030204" pitchFamily="34" charset="0"/>
              </a:rPr>
              <a:t>Moos, R. H., </a:t>
            </a:r>
            <a:r>
              <a:rPr lang="en-US" sz="1200" i="1" dirty="0" err="1">
                <a:solidFill>
                  <a:schemeClr val="tx1"/>
                </a:solidFill>
                <a:latin typeface="Calibri" panose="020F0502020204030204" pitchFamily="34" charset="0"/>
              </a:rPr>
              <a:t>Fenn</a:t>
            </a:r>
            <a:r>
              <a:rPr lang="en-US" sz="1200" i="1" dirty="0">
                <a:solidFill>
                  <a:schemeClr val="tx1"/>
                </a:solidFill>
                <a:latin typeface="Calibri" panose="020F0502020204030204" pitchFamily="34" charset="0"/>
              </a:rPr>
              <a:t>, C. B., and Billings, A. G. (1988)</a:t>
            </a:r>
          </a:p>
          <a:p>
            <a:pPr marL="0" indent="0">
              <a:buNone/>
            </a:pPr>
            <a:endParaRPr lang="en-US" dirty="0"/>
          </a:p>
        </p:txBody>
      </p:sp>
      <p:sp>
        <p:nvSpPr>
          <p:cNvPr id="4" name="Content Placeholder 3"/>
          <p:cNvSpPr>
            <a:spLocks noGrp="1"/>
          </p:cNvSpPr>
          <p:nvPr>
            <p:ph sz="half" idx="2"/>
          </p:nvPr>
        </p:nvSpPr>
        <p:spPr>
          <a:xfrm>
            <a:off x="4514849" y="4612712"/>
            <a:ext cx="4077822" cy="1937717"/>
          </a:xfrm>
        </p:spPr>
        <p:txBody>
          <a:bodyPr>
            <a:normAutofit fontScale="85000" lnSpcReduction="20000"/>
          </a:bodyPr>
          <a:lstStyle/>
          <a:p>
            <a:pPr marL="0" indent="0">
              <a:buNone/>
            </a:pPr>
            <a:r>
              <a:rPr lang="en-US" altLang="en-US" sz="2400" b="1" i="1" dirty="0">
                <a:solidFill>
                  <a:schemeClr val="tx1"/>
                </a:solidFill>
              </a:rPr>
              <a:t>“Stress</a:t>
            </a:r>
            <a:r>
              <a:rPr lang="en-US" altLang="en-US" sz="2400" i="1" dirty="0">
                <a:solidFill>
                  <a:schemeClr val="tx1"/>
                </a:solidFill>
              </a:rPr>
              <a:t> is a biological and psychological response experienced on encountering a threat that we feel we do not have the resources to deal with.” Saul McLeod</a:t>
            </a:r>
          </a:p>
          <a:p>
            <a:pPr marL="0" indent="0">
              <a:buNone/>
            </a:pPr>
            <a:endParaRPr lang="en-US" dirty="0"/>
          </a:p>
        </p:txBody>
      </p:sp>
      <p:pic>
        <p:nvPicPr>
          <p:cNvPr id="5" name="Content Placeholder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167652" y="1733954"/>
            <a:ext cx="2130425" cy="26622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3802"/>
            <a:ext cx="1905000" cy="502418"/>
          </a:xfrm>
          <a:prstGeom prst="rect">
            <a:avLst/>
          </a:prstGeom>
        </p:spPr>
      </p:pic>
    </p:spTree>
    <p:extLst>
      <p:ext uri="{BB962C8B-B14F-4D97-AF65-F5344CB8AC3E}">
        <p14:creationId xmlns:p14="http://schemas.microsoft.com/office/powerpoint/2010/main" val="43719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4946" y="954505"/>
            <a:ext cx="7620000" cy="2546684"/>
          </a:xfrm>
        </p:spPr>
        <p:txBody>
          <a:bodyPr rtlCol="0">
            <a:normAutofit/>
          </a:bodyPr>
          <a:lstStyle/>
          <a:p>
            <a:pPr algn="ctr" fontAlgn="auto">
              <a:spcAft>
                <a:spcPts val="0"/>
              </a:spcAft>
              <a:buFont typeface="Arial" pitchFamily="34" charset="0"/>
              <a:buNone/>
              <a:defRPr/>
            </a:pPr>
            <a:r>
              <a:rPr lang="en-US" sz="2800" dirty="0" smtClean="0">
                <a:solidFill>
                  <a:prstClr val="black"/>
                </a:solidFill>
                <a:effectLst>
                  <a:outerShdw blurRad="38100" dist="38100" dir="2700000" algn="tl">
                    <a:srgbClr val="000000">
                      <a:alpha val="43137"/>
                    </a:srgbClr>
                  </a:outerShdw>
                </a:effectLst>
                <a:latin typeface="Calibri"/>
              </a:rPr>
              <a:t>J1/Service Member Support Division (SMSD)</a:t>
            </a:r>
          </a:p>
          <a:p>
            <a:pPr algn="ctr" fontAlgn="auto">
              <a:spcAft>
                <a:spcPts val="0"/>
              </a:spcAft>
              <a:buFont typeface="Arial" pitchFamily="34" charset="0"/>
              <a:buNone/>
              <a:defRPr/>
            </a:pPr>
            <a:endParaRPr lang="en-US" sz="2800" b="1" dirty="0">
              <a:solidFill>
                <a:prstClr val="black"/>
              </a:solidFill>
              <a:effectLst>
                <a:outerShdw blurRad="38100" dist="38100" dir="2700000" algn="tl">
                  <a:srgbClr val="000000">
                    <a:alpha val="43137"/>
                  </a:srgbClr>
                </a:outerShdw>
              </a:effectLst>
              <a:latin typeface="Calibri"/>
            </a:endParaRPr>
          </a:p>
          <a:p>
            <a:pPr algn="ctr" fontAlgn="auto">
              <a:spcAft>
                <a:spcPts val="0"/>
              </a:spcAft>
              <a:buFont typeface="Arial" pitchFamily="34" charset="0"/>
              <a:buNone/>
              <a:defRPr/>
            </a:pPr>
            <a:r>
              <a:rPr lang="en-US" sz="5400" b="1" dirty="0" smtClean="0">
                <a:solidFill>
                  <a:prstClr val="black"/>
                </a:solidFill>
                <a:effectLst>
                  <a:outerShdw blurRad="38100" dist="38100" dir="2700000" algn="tl">
                    <a:srgbClr val="000000">
                      <a:alpha val="43137"/>
                    </a:srgbClr>
                  </a:outerShdw>
                </a:effectLst>
                <a:latin typeface="Calibri"/>
              </a:rPr>
              <a:t>LETS TALK RESOURCES</a:t>
            </a:r>
            <a:endParaRPr lang="en-US" sz="3600" b="1" dirty="0" smtClean="0">
              <a:solidFill>
                <a:prstClr val="black"/>
              </a:solidFill>
              <a:effectLst>
                <a:outerShdw blurRad="38100" dist="38100" dir="2700000" algn="tl">
                  <a:srgbClr val="000000">
                    <a:alpha val="43137"/>
                  </a:srgbClr>
                </a:outerShdw>
              </a:effectLst>
              <a:latin typeface="Calibri"/>
            </a:endParaRPr>
          </a:p>
          <a:p>
            <a:pPr fontAlgn="auto">
              <a:spcAft>
                <a:spcPts val="0"/>
              </a:spcAft>
              <a:buFont typeface="Arial" pitchFamily="34" charset="0"/>
              <a:buNone/>
              <a:defRPr/>
            </a:pPr>
            <a:endParaRPr lang="en-US" b="1" dirty="0">
              <a:solidFill>
                <a:prstClr val="black"/>
              </a:solidFill>
              <a:effectLst>
                <a:outerShdw blurRad="38100" dist="38100" dir="2700000" algn="tl">
                  <a:srgbClr val="000000">
                    <a:alpha val="43137"/>
                  </a:srgbClr>
                </a:outerShdw>
              </a:effectLst>
              <a:latin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054" y="3943801"/>
            <a:ext cx="4837783" cy="1275899"/>
          </a:xfrm>
          <a:prstGeom prst="rect">
            <a:avLst/>
          </a:prstGeom>
        </p:spPr>
      </p:pic>
    </p:spTree>
    <p:extLst>
      <p:ext uri="{BB962C8B-B14F-4D97-AF65-F5344CB8AC3E}">
        <p14:creationId xmlns:p14="http://schemas.microsoft.com/office/powerpoint/2010/main" val="520118240"/>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JCEP_Y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1405</TotalTime>
  <Words>2563</Words>
  <Application>Microsoft Macintosh PowerPoint</Application>
  <PresentationFormat>On-screen Show (4:3)</PresentationFormat>
  <Paragraphs>446</Paragraphs>
  <Slides>48</Slides>
  <Notes>44</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Facet</vt:lpstr>
      <vt:lpstr>Office Theme</vt:lpstr>
      <vt:lpstr>JCEP_YR</vt:lpstr>
      <vt:lpstr>Annual Family Program Briefing</vt:lpstr>
      <vt:lpstr>Definition of Family (CNGBI 1800.1)  </vt:lpstr>
      <vt:lpstr>Soldier POCs</vt:lpstr>
      <vt:lpstr>Service Member and Family Readiness</vt:lpstr>
      <vt:lpstr>Keys to Success</vt:lpstr>
      <vt:lpstr>Become a member</vt:lpstr>
      <vt:lpstr>Family Readiness Facts</vt:lpstr>
      <vt:lpstr>Life Stressors Impact Quality of Life</vt:lpstr>
      <vt:lpstr>PowerPoint Presentation</vt:lpstr>
      <vt:lpstr>PowerPoint Presentation</vt:lpstr>
      <vt:lpstr>The Family Readiness System (FRS) </vt:lpstr>
      <vt:lpstr>Military Family Assistance Center Your Resource and Referral Specialists</vt:lpstr>
      <vt:lpstr>Essential Service Resources</vt:lpstr>
      <vt:lpstr>Family Assistance Centers Your bridge to Resources </vt:lpstr>
      <vt:lpstr>PowerPoint Presentation</vt:lpstr>
      <vt:lpstr>What Do We Do?</vt:lpstr>
      <vt:lpstr>Military Life-Cycle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Strong Bonds</vt:lpstr>
      <vt:lpstr>SMSD WEBSITE www.wisconsinmilitary.org</vt:lpstr>
      <vt:lpstr>Military OneSource</vt:lpstr>
      <vt:lpstr>Connecting You to Your Best MilLife</vt:lpstr>
      <vt:lpstr>More Ways We Serve You</vt:lpstr>
      <vt:lpstr>Serving Our Military Community Worldwide</vt:lpstr>
      <vt:lpstr>Connecting You to Support and Resources</vt:lpstr>
      <vt:lpstr>Privacy Protections</vt:lpstr>
      <vt:lpstr>Connect to Your Best MilLife</vt:lpstr>
      <vt:lpstr>Questions?</vt:lpstr>
      <vt:lpstr>OPSEC and Safe Social Networking</vt:lpstr>
      <vt:lpstr>What is OPSEC?</vt:lpstr>
      <vt:lpstr>The OPSEC 2-step</vt:lpstr>
      <vt:lpstr>Critical Information List </vt:lpstr>
      <vt:lpstr>How do we protect it?</vt:lpstr>
      <vt:lpstr>Daily social media interactions</vt:lpstr>
      <vt:lpstr>What not to post</vt:lpstr>
      <vt:lpstr>Privacy Settings</vt:lpstr>
      <vt:lpstr>Geotagging Safety</vt:lpstr>
      <vt:lpstr>Questions </vt:lpstr>
    </vt:vector>
  </TitlesOfParts>
  <Company>United States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carina.a.russell</dc:creator>
  <cp:lastModifiedBy>Lisa Kluetz</cp:lastModifiedBy>
  <cp:revision>60</cp:revision>
  <cp:lastPrinted>2016-06-23T16:08:01Z</cp:lastPrinted>
  <dcterms:created xsi:type="dcterms:W3CDTF">2016-03-30T14:32:37Z</dcterms:created>
  <dcterms:modified xsi:type="dcterms:W3CDTF">2018-10-31T16:43:08Z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-1911002237</vt:i4>
  </property>
  <property fmtid="{D5CDD505-2E9C-101B-9397-08002B2CF9AE}" pid="3" name="_NewReviewCycle">
    <vt:lpwstr/>
  </property>
  <property fmtid="{D5CDD505-2E9C-101B-9397-08002B2CF9AE}" pid="4" name="_EmailSubject">
    <vt:lpwstr>2016 Annual Family Program &amp; OPSEC Briefing</vt:lpwstr>
  </property>
  <property fmtid="{D5CDD505-2E9C-101B-9397-08002B2CF9AE}" pid="5" name="_AuthorEmail">
    <vt:lpwstr>carina.a.russell.ctr@mail.mil</vt:lpwstr>
  </property>
  <property fmtid="{D5CDD505-2E9C-101B-9397-08002B2CF9AE}" pid="6" name="_AuthorEmailDisplayName">
    <vt:lpwstr>Russell, Carina A CTR (GM)</vt:lpwstr>
  </property>
  <property fmtid="{D5CDD505-2E9C-101B-9397-08002B2CF9AE}" pid="7" name="_PreviousAdHocReviewCycleID">
    <vt:i4>-1911002237</vt:i4>
  </property>
</Properties>
</file>